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7" r:id="rId5"/>
    <p:sldMasterId id="2147483708" r:id="rId6"/>
    <p:sldMasterId id="2147483717" r:id="rId7"/>
    <p:sldMasterId id="2147483740" r:id="rId8"/>
  </p:sldMasterIdLst>
  <p:notesMasterIdLst>
    <p:notesMasterId r:id="rId50"/>
  </p:notesMasterIdLst>
  <p:sldIdLst>
    <p:sldId id="2147476469" r:id="rId9"/>
    <p:sldId id="2147378870" r:id="rId10"/>
    <p:sldId id="2147378852" r:id="rId11"/>
    <p:sldId id="2147378848" r:id="rId12"/>
    <p:sldId id="2147378735" r:id="rId13"/>
    <p:sldId id="3716" r:id="rId14"/>
    <p:sldId id="3717" r:id="rId15"/>
    <p:sldId id="2348" r:id="rId16"/>
    <p:sldId id="2442" r:id="rId17"/>
    <p:sldId id="2491" r:id="rId18"/>
    <p:sldId id="2147476619" r:id="rId19"/>
    <p:sldId id="2147378700" r:id="rId20"/>
    <p:sldId id="2147378743" r:id="rId21"/>
    <p:sldId id="2147476620" r:id="rId22"/>
    <p:sldId id="2147476621" r:id="rId23"/>
    <p:sldId id="2246" r:id="rId24"/>
    <p:sldId id="2147476622" r:id="rId25"/>
    <p:sldId id="2147476623" r:id="rId26"/>
    <p:sldId id="1933" r:id="rId27"/>
    <p:sldId id="2418" r:id="rId28"/>
    <p:sldId id="2147378722" r:id="rId29"/>
    <p:sldId id="2147378906" r:id="rId30"/>
    <p:sldId id="2147476545" r:id="rId31"/>
    <p:sldId id="2147476547" r:id="rId32"/>
    <p:sldId id="2147476616" r:id="rId33"/>
    <p:sldId id="2147476549" r:id="rId34"/>
    <p:sldId id="2147476550" r:id="rId35"/>
    <p:sldId id="2147476551" r:id="rId36"/>
    <p:sldId id="2147476617" r:id="rId37"/>
    <p:sldId id="2147476562" r:id="rId38"/>
    <p:sldId id="2147476563" r:id="rId39"/>
    <p:sldId id="2302" r:id="rId40"/>
    <p:sldId id="2147476565" r:id="rId41"/>
    <p:sldId id="2549" r:id="rId42"/>
    <p:sldId id="2147476555" r:id="rId43"/>
    <p:sldId id="2147476569" r:id="rId44"/>
    <p:sldId id="2147476571" r:id="rId45"/>
    <p:sldId id="2147378864" r:id="rId46"/>
    <p:sldId id="2147378865" r:id="rId47"/>
    <p:sldId id="2147378709" r:id="rId48"/>
    <p:sldId id="2147476573" r:id="rId4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071" userDrawn="1">
          <p15:clr>
            <a:srgbClr val="A4A3A4"/>
          </p15:clr>
        </p15:guide>
        <p15:guide id="4" orient="horz" pos="3838" userDrawn="1">
          <p15:clr>
            <a:srgbClr val="A4A3A4"/>
          </p15:clr>
        </p15:guide>
        <p15:guide id="5" orient="horz" pos="297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DBB555-8446-A70F-108A-C5F3E9231C26}" name="Elham Kalhori" initials="EK" userId="S::elham.kalhori@powercircle.org::ff2da8c4-3685-46f8-acd3-2376396883b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nas Gullman" initials="JG" lastIdx="1" clrIdx="0">
    <p:extLst>
      <p:ext uri="{19B8F6BF-5375-455C-9EA6-DF929625EA0E}">
        <p15:presenceInfo xmlns:p15="http://schemas.microsoft.com/office/powerpoint/2012/main" userId="66584788854ab63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0115C"/>
    <a:srgbClr val="FFFFFF"/>
    <a:srgbClr val="A02679"/>
    <a:srgbClr val="E0BEC8"/>
    <a:srgbClr val="B72F7B"/>
    <a:srgbClr val="003399"/>
    <a:srgbClr val="0A1410"/>
    <a:srgbClr val="AB0348"/>
    <a:srgbClr val="030909"/>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5AA36A-DF22-ED4B-94B5-7975C2C6B672}" v="26" dt="2025-11-10T13:13:48.727"/>
    <p1510:client id="{7311AE7A-352A-8A4B-934B-987EF074500E}" v="1191" dt="2025-11-10T10:28:10.294"/>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llanmörkt format 3 - Dekorfärg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55"/>
    <p:restoredTop sz="65237"/>
  </p:normalViewPr>
  <p:slideViewPr>
    <p:cSldViewPr snapToGrid="0">
      <p:cViewPr varScale="1">
        <p:scale>
          <a:sx n="102" d="100"/>
          <a:sy n="102" d="100"/>
        </p:scale>
        <p:origin x="2768" y="176"/>
      </p:cViewPr>
      <p:guideLst>
        <p:guide orient="horz" pos="2160"/>
        <p:guide pos="3840"/>
        <p:guide orient="horz" pos="1071"/>
        <p:guide orient="horz" pos="3838"/>
        <p:guide orient="horz" pos="297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microsoft.com/office/2018/10/relationships/authors" Target="author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kalkylblad.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PC%20Excelmall%202021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hampus\Desktop\Elbilsa&#778;ret%202024.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kalkylblad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powercircle.sharepoint.com/sites/Kunskap/Delade%20dokument/Faktablad/9%20Vad%20&#228;r%20flexibilitet/Bild%20potentialerna.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powercircle.sharepoint.com/sites/Kunskap/Delade%20dokument/Faktablad/9%20Vad%20&#228;r%20flexibilitet/Bild%20potentialerna.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powercircle.sharepoint.com/sites/Kunskap/Delade%20dokument/Faktablad/9%20Vad%20&#228;r%20flexibilitet/Bild%20potentialerna.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powercircle.sharepoint.com/sites/Projekt/Delade%20dokument/FlexAbility/Analys_Flexibilitet/Sammanst&#228;llning%20all%20marknadsdata%20-%20Johanna%202.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Blad1!$B$1</c:f>
              <c:strCache>
                <c:ptCount val="1"/>
                <c:pt idx="0">
                  <c:v>Elanvändning</c:v>
                </c:pt>
              </c:strCache>
            </c:strRef>
          </c:tx>
          <c:spPr>
            <a:ln w="57150" cap="rnd">
              <a:solidFill>
                <a:schemeClr val="accent1"/>
              </a:solidFill>
              <a:round/>
            </a:ln>
            <a:effectLst/>
          </c:spPr>
          <c:marker>
            <c:symbol val="none"/>
          </c:marker>
          <c:cat>
            <c:numRef>
              <c:f>Blad1!$A$2:$A$82</c:f>
              <c:numCache>
                <c:formatCode>0</c:formatCode>
                <c:ptCount val="81"/>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formatCode="General">
                  <c:v>2011</c:v>
                </c:pt>
                <c:pt idx="42">
                  <c:v>2012</c:v>
                </c:pt>
                <c:pt idx="43" formatCode="General">
                  <c:v>2013</c:v>
                </c:pt>
                <c:pt idx="44">
                  <c:v>2014</c:v>
                </c:pt>
                <c:pt idx="45" formatCode="General">
                  <c:v>2015</c:v>
                </c:pt>
                <c:pt idx="46">
                  <c:v>2016</c:v>
                </c:pt>
                <c:pt idx="47" formatCode="General">
                  <c:v>2017</c:v>
                </c:pt>
                <c:pt idx="48">
                  <c:v>2018</c:v>
                </c:pt>
                <c:pt idx="49" formatCode="General">
                  <c:v>2019</c:v>
                </c:pt>
                <c:pt idx="50">
                  <c:v>2020</c:v>
                </c:pt>
                <c:pt idx="51" formatCode="General">
                  <c:v>2021</c:v>
                </c:pt>
                <c:pt idx="52">
                  <c:v>2022</c:v>
                </c:pt>
                <c:pt idx="53" formatCode="General">
                  <c:v>2023</c:v>
                </c:pt>
                <c:pt idx="54">
                  <c:v>2024</c:v>
                </c:pt>
                <c:pt idx="55" formatCode="General">
                  <c:v>2025</c:v>
                </c:pt>
                <c:pt idx="56">
                  <c:v>2026</c:v>
                </c:pt>
                <c:pt idx="57" formatCode="General">
                  <c:v>2027</c:v>
                </c:pt>
                <c:pt idx="58">
                  <c:v>2028</c:v>
                </c:pt>
                <c:pt idx="59" formatCode="General">
                  <c:v>2029</c:v>
                </c:pt>
                <c:pt idx="60">
                  <c:v>2030</c:v>
                </c:pt>
                <c:pt idx="61" formatCode="General">
                  <c:v>2031</c:v>
                </c:pt>
                <c:pt idx="62">
                  <c:v>2032</c:v>
                </c:pt>
                <c:pt idx="63" formatCode="General">
                  <c:v>2033</c:v>
                </c:pt>
                <c:pt idx="64">
                  <c:v>2034</c:v>
                </c:pt>
                <c:pt idx="65" formatCode="General">
                  <c:v>2035</c:v>
                </c:pt>
                <c:pt idx="66">
                  <c:v>2036</c:v>
                </c:pt>
                <c:pt idx="67" formatCode="General">
                  <c:v>2037</c:v>
                </c:pt>
                <c:pt idx="68">
                  <c:v>2038</c:v>
                </c:pt>
                <c:pt idx="69" formatCode="General">
                  <c:v>2039</c:v>
                </c:pt>
                <c:pt idx="70">
                  <c:v>2040</c:v>
                </c:pt>
                <c:pt idx="71" formatCode="General">
                  <c:v>2041</c:v>
                </c:pt>
                <c:pt idx="72">
                  <c:v>2042</c:v>
                </c:pt>
                <c:pt idx="73" formatCode="General">
                  <c:v>2043</c:v>
                </c:pt>
                <c:pt idx="74">
                  <c:v>2044</c:v>
                </c:pt>
                <c:pt idx="75" formatCode="General">
                  <c:v>2045</c:v>
                </c:pt>
                <c:pt idx="76">
                  <c:v>2046</c:v>
                </c:pt>
                <c:pt idx="77" formatCode="General">
                  <c:v>2047</c:v>
                </c:pt>
                <c:pt idx="78">
                  <c:v>2048</c:v>
                </c:pt>
                <c:pt idx="79" formatCode="General">
                  <c:v>2049</c:v>
                </c:pt>
                <c:pt idx="80">
                  <c:v>2050</c:v>
                </c:pt>
              </c:numCache>
            </c:numRef>
          </c:cat>
          <c:val>
            <c:numRef>
              <c:f>Blad1!$B$2:$B$82</c:f>
              <c:numCache>
                <c:formatCode>0</c:formatCode>
                <c:ptCount val="81"/>
                <c:pt idx="0">
                  <c:v>63.5</c:v>
                </c:pt>
                <c:pt idx="1">
                  <c:v>67</c:v>
                </c:pt>
                <c:pt idx="2">
                  <c:v>71.800000000000011</c:v>
                </c:pt>
                <c:pt idx="3">
                  <c:v>77.5</c:v>
                </c:pt>
                <c:pt idx="4">
                  <c:v>76.8</c:v>
                </c:pt>
                <c:pt idx="5">
                  <c:v>79.900000000000006</c:v>
                </c:pt>
                <c:pt idx="6">
                  <c:v>86.5</c:v>
                </c:pt>
                <c:pt idx="7">
                  <c:v>86.1</c:v>
                </c:pt>
                <c:pt idx="8">
                  <c:v>89.9</c:v>
                </c:pt>
                <c:pt idx="9">
                  <c:v>94.4</c:v>
                </c:pt>
                <c:pt idx="10">
                  <c:v>94.6</c:v>
                </c:pt>
                <c:pt idx="11">
                  <c:v>97.499999999999986</c:v>
                </c:pt>
                <c:pt idx="12">
                  <c:v>100.1</c:v>
                </c:pt>
                <c:pt idx="13">
                  <c:v>110.66083222222221</c:v>
                </c:pt>
                <c:pt idx="14">
                  <c:v>119.96057888888889</c:v>
                </c:pt>
                <c:pt idx="15">
                  <c:v>130.80533</c:v>
                </c:pt>
                <c:pt idx="16">
                  <c:v>129.02638888888887</c:v>
                </c:pt>
                <c:pt idx="17">
                  <c:v>137.35072555555556</c:v>
                </c:pt>
                <c:pt idx="18">
                  <c:v>138.50728777777778</c:v>
                </c:pt>
                <c:pt idx="19">
                  <c:v>138.38017999999997</c:v>
                </c:pt>
                <c:pt idx="20">
                  <c:v>139.94915888888889</c:v>
                </c:pt>
                <c:pt idx="21">
                  <c:v>141.14295888888887</c:v>
                </c:pt>
                <c:pt idx="22">
                  <c:v>139.62747555555555</c:v>
                </c:pt>
                <c:pt idx="23">
                  <c:v>140.63086999999999</c:v>
                </c:pt>
                <c:pt idx="24">
                  <c:v>138.67878222222222</c:v>
                </c:pt>
                <c:pt idx="25">
                  <c:v>142.4178977777778</c:v>
                </c:pt>
                <c:pt idx="26">
                  <c:v>142.69385</c:v>
                </c:pt>
                <c:pt idx="27">
                  <c:v>142.60399333333334</c:v>
                </c:pt>
                <c:pt idx="28">
                  <c:v>144.03810555555555</c:v>
                </c:pt>
                <c:pt idx="29">
                  <c:v>143.48029555555553</c:v>
                </c:pt>
                <c:pt idx="30">
                  <c:v>146.62732777777777</c:v>
                </c:pt>
                <c:pt idx="31">
                  <c:v>150.43036222222219</c:v>
                </c:pt>
                <c:pt idx="32">
                  <c:v>148.58802</c:v>
                </c:pt>
                <c:pt idx="33">
                  <c:v>145.13914333333332</c:v>
                </c:pt>
                <c:pt idx="34">
                  <c:v>146.7682111111111</c:v>
                </c:pt>
                <c:pt idx="35">
                  <c:v>146.29229225850048</c:v>
                </c:pt>
                <c:pt idx="36">
                  <c:v>146.29298513460049</c:v>
                </c:pt>
                <c:pt idx="37">
                  <c:v>144.99294559220053</c:v>
                </c:pt>
                <c:pt idx="38">
                  <c:v>141.73653341650044</c:v>
                </c:pt>
                <c:pt idx="39">
                  <c:v>138.19332958600046</c:v>
                </c:pt>
                <c:pt idx="40">
                  <c:v>145.53571610745649</c:v>
                </c:pt>
                <c:pt idx="41">
                  <c:v>139.94506053418587</c:v>
                </c:pt>
                <c:pt idx="42">
                  <c:v>142.68170254692882</c:v>
                </c:pt>
                <c:pt idx="43">
                  <c:v>139.48473277464217</c:v>
                </c:pt>
                <c:pt idx="44">
                  <c:v>135.41726015531052</c:v>
                </c:pt>
                <c:pt idx="45">
                  <c:v>137.4308212420259</c:v>
                </c:pt>
                <c:pt idx="46">
                  <c:v>139.99591110390719</c:v>
                </c:pt>
                <c:pt idx="47">
                  <c:v>141.67437777777778</c:v>
                </c:pt>
                <c:pt idx="48">
                  <c:v>142</c:v>
                </c:pt>
                <c:pt idx="49">
                  <c:v>139</c:v>
                </c:pt>
                <c:pt idx="50">
                  <c:v>135</c:v>
                </c:pt>
                <c:pt idx="51">
                  <c:v>143</c:v>
                </c:pt>
                <c:pt idx="52">
                  <c:v>137</c:v>
                </c:pt>
                <c:pt idx="53">
                  <c:v>132</c:v>
                </c:pt>
              </c:numCache>
            </c:numRef>
          </c:val>
          <c:smooth val="0"/>
          <c:extLst>
            <c:ext xmlns:c16="http://schemas.microsoft.com/office/drawing/2014/chart" uri="{C3380CC4-5D6E-409C-BE32-E72D297353CC}">
              <c16:uniqueId val="{00000000-2C61-DC4F-A268-3B6A394445F8}"/>
            </c:ext>
          </c:extLst>
        </c:ser>
        <c:ser>
          <c:idx val="1"/>
          <c:order val="1"/>
          <c:tx>
            <c:strRef>
              <c:f>Blad1!$C$1</c:f>
              <c:strCache>
                <c:ptCount val="1"/>
                <c:pt idx="0">
                  <c:v>Kolumn2</c:v>
                </c:pt>
              </c:strCache>
            </c:strRef>
          </c:tx>
          <c:spPr>
            <a:ln w="25400" cap="rnd">
              <a:noFill/>
              <a:round/>
            </a:ln>
            <a:effectLst/>
          </c:spPr>
          <c:marker>
            <c:symbol val="none"/>
          </c:marker>
          <c:cat>
            <c:numRef>
              <c:f>Blad1!$A$2:$A$82</c:f>
              <c:numCache>
                <c:formatCode>0</c:formatCode>
                <c:ptCount val="81"/>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formatCode="General">
                  <c:v>2011</c:v>
                </c:pt>
                <c:pt idx="42">
                  <c:v>2012</c:v>
                </c:pt>
                <c:pt idx="43" formatCode="General">
                  <c:v>2013</c:v>
                </c:pt>
                <c:pt idx="44">
                  <c:v>2014</c:v>
                </c:pt>
                <c:pt idx="45" formatCode="General">
                  <c:v>2015</c:v>
                </c:pt>
                <c:pt idx="46">
                  <c:v>2016</c:v>
                </c:pt>
                <c:pt idx="47" formatCode="General">
                  <c:v>2017</c:v>
                </c:pt>
                <c:pt idx="48">
                  <c:v>2018</c:v>
                </c:pt>
                <c:pt idx="49" formatCode="General">
                  <c:v>2019</c:v>
                </c:pt>
                <c:pt idx="50">
                  <c:v>2020</c:v>
                </c:pt>
                <c:pt idx="51" formatCode="General">
                  <c:v>2021</c:v>
                </c:pt>
                <c:pt idx="52">
                  <c:v>2022</c:v>
                </c:pt>
                <c:pt idx="53" formatCode="General">
                  <c:v>2023</c:v>
                </c:pt>
                <c:pt idx="54">
                  <c:v>2024</c:v>
                </c:pt>
                <c:pt idx="55" formatCode="General">
                  <c:v>2025</c:v>
                </c:pt>
                <c:pt idx="56">
                  <c:v>2026</c:v>
                </c:pt>
                <c:pt idx="57" formatCode="General">
                  <c:v>2027</c:v>
                </c:pt>
                <c:pt idx="58">
                  <c:v>2028</c:v>
                </c:pt>
                <c:pt idx="59" formatCode="General">
                  <c:v>2029</c:v>
                </c:pt>
                <c:pt idx="60">
                  <c:v>2030</c:v>
                </c:pt>
                <c:pt idx="61" formatCode="General">
                  <c:v>2031</c:v>
                </c:pt>
                <c:pt idx="62">
                  <c:v>2032</c:v>
                </c:pt>
                <c:pt idx="63" formatCode="General">
                  <c:v>2033</c:v>
                </c:pt>
                <c:pt idx="64">
                  <c:v>2034</c:v>
                </c:pt>
                <c:pt idx="65" formatCode="General">
                  <c:v>2035</c:v>
                </c:pt>
                <c:pt idx="66">
                  <c:v>2036</c:v>
                </c:pt>
                <c:pt idx="67" formatCode="General">
                  <c:v>2037</c:v>
                </c:pt>
                <c:pt idx="68">
                  <c:v>2038</c:v>
                </c:pt>
                <c:pt idx="69" formatCode="General">
                  <c:v>2039</c:v>
                </c:pt>
                <c:pt idx="70">
                  <c:v>2040</c:v>
                </c:pt>
                <c:pt idx="71" formatCode="General">
                  <c:v>2041</c:v>
                </c:pt>
                <c:pt idx="72">
                  <c:v>2042</c:v>
                </c:pt>
                <c:pt idx="73" formatCode="General">
                  <c:v>2043</c:v>
                </c:pt>
                <c:pt idx="74">
                  <c:v>2044</c:v>
                </c:pt>
                <c:pt idx="75" formatCode="General">
                  <c:v>2045</c:v>
                </c:pt>
                <c:pt idx="76">
                  <c:v>2046</c:v>
                </c:pt>
                <c:pt idx="77" formatCode="General">
                  <c:v>2047</c:v>
                </c:pt>
                <c:pt idx="78">
                  <c:v>2048</c:v>
                </c:pt>
                <c:pt idx="79" formatCode="General">
                  <c:v>2049</c:v>
                </c:pt>
                <c:pt idx="80">
                  <c:v>2050</c:v>
                </c:pt>
              </c:numCache>
            </c:numRef>
          </c:cat>
          <c:val>
            <c:numRef>
              <c:f>Blad1!$C$2:$C$82</c:f>
              <c:numCache>
                <c:formatCode>General</c:formatCode>
                <c:ptCount val="81"/>
                <c:pt idx="80">
                  <c:v>500</c:v>
                </c:pt>
              </c:numCache>
            </c:numRef>
          </c:val>
          <c:smooth val="0"/>
          <c:extLst>
            <c:ext xmlns:c16="http://schemas.microsoft.com/office/drawing/2014/chart" uri="{C3380CC4-5D6E-409C-BE32-E72D297353CC}">
              <c16:uniqueId val="{00000000-BD09-8F41-8BB0-E90236F35F8A}"/>
            </c:ext>
          </c:extLst>
        </c:ser>
        <c:dLbls>
          <c:showLegendKey val="0"/>
          <c:showVal val="0"/>
          <c:showCatName val="0"/>
          <c:showSerName val="0"/>
          <c:showPercent val="0"/>
          <c:showBubbleSize val="0"/>
        </c:dLbls>
        <c:smooth val="0"/>
        <c:axId val="4781584"/>
        <c:axId val="4783216"/>
      </c:lineChart>
      <c:catAx>
        <c:axId val="4781584"/>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sv-SE"/>
          </a:p>
        </c:txPr>
        <c:crossAx val="4783216"/>
        <c:crosses val="autoZero"/>
        <c:auto val="1"/>
        <c:lblAlgn val="ctr"/>
        <c:lblOffset val="100"/>
        <c:noMultiLvlLbl val="0"/>
      </c:catAx>
      <c:valAx>
        <c:axId val="4783216"/>
        <c:scaling>
          <c:orientation val="minMax"/>
          <c:max val="500"/>
          <c:min val="0"/>
        </c:scaling>
        <c:delete val="0"/>
        <c:axPos val="l"/>
        <c:majorGridlines>
          <c:spPr>
            <a:ln w="9525" cap="flat" cmpd="sng" algn="ctr">
              <a:solidFill>
                <a:schemeClr val="bg1">
                  <a:alpha val="1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bg1"/>
                    </a:solidFill>
                    <a:latin typeface="+mn-lt"/>
                    <a:ea typeface="+mn-ea"/>
                    <a:cs typeface="+mn-cs"/>
                  </a:defRPr>
                </a:pPr>
                <a:r>
                  <a:rPr lang="sv-SE" sz="1600" b="0">
                    <a:solidFill>
                      <a:schemeClr val="bg1"/>
                    </a:solidFill>
                  </a:rPr>
                  <a:t>Elanvändning i Sverige, TWh</a:t>
                </a:r>
              </a:p>
            </c:rich>
          </c:tx>
          <c:layout>
            <c:manualLayout>
              <c:xMode val="edge"/>
              <c:yMode val="edge"/>
              <c:x val="0"/>
              <c:y val="0.15432685609382302"/>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sv-SE"/>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sv-SE"/>
          </a:p>
        </c:txPr>
        <c:crossAx val="47815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652921974831477E-2"/>
          <c:y val="3.7259515918753934E-2"/>
          <c:w val="0.92758235507767794"/>
          <c:h val="0.78425745916054634"/>
        </c:manualLayout>
      </c:layout>
      <c:areaChart>
        <c:grouping val="stacked"/>
        <c:varyColors val="0"/>
        <c:ser>
          <c:idx val="0"/>
          <c:order val="0"/>
          <c:tx>
            <c:strRef>
              <c:f>'[PC Excelmall 20211]Blad4'!$N$7</c:f>
              <c:strCache>
                <c:ptCount val="1"/>
                <c:pt idx="0">
                  <c:v>Bensin</c:v>
                </c:pt>
              </c:strCache>
            </c:strRef>
          </c:tx>
          <c:spPr>
            <a:solidFill>
              <a:schemeClr val="tx2">
                <a:alpha val="80000"/>
              </a:schemeClr>
            </a:solidFill>
            <a:ln>
              <a:noFill/>
            </a:ln>
            <a:effectLst/>
          </c:spPr>
          <c:val>
            <c:numRef>
              <c:f>'[PC Excelmall 20211]Blad4'!$N$8:$N$234</c:f>
              <c:numCache>
                <c:formatCode>0%</c:formatCode>
                <c:ptCount val="227"/>
                <c:pt idx="0">
                  <c:v>0.71021749335002349</c:v>
                </c:pt>
                <c:pt idx="1">
                  <c:v>0.72257207517465316</c:v>
                </c:pt>
                <c:pt idx="2">
                  <c:v>0.7001463919734352</c:v>
                </c:pt>
                <c:pt idx="3">
                  <c:v>0.74567841118569789</c:v>
                </c:pt>
                <c:pt idx="4">
                  <c:v>0.7407851087357169</c:v>
                </c:pt>
                <c:pt idx="5">
                  <c:v>0.7310972143263218</c:v>
                </c:pt>
                <c:pt idx="6">
                  <c:v>0.71557064843283924</c:v>
                </c:pt>
                <c:pt idx="7">
                  <c:v>0.70961203226983416</c:v>
                </c:pt>
                <c:pt idx="8">
                  <c:v>0.70218779825269806</c:v>
                </c:pt>
                <c:pt idx="9">
                  <c:v>0.68185550082101809</c:v>
                </c:pt>
                <c:pt idx="10">
                  <c:v>0.62770068828444181</c:v>
                </c:pt>
                <c:pt idx="11">
                  <c:v>0.61678092863820499</c:v>
                </c:pt>
                <c:pt idx="12">
                  <c:v>0.59134047671113055</c:v>
                </c:pt>
                <c:pt idx="13">
                  <c:v>0.59983979351163719</c:v>
                </c:pt>
                <c:pt idx="14">
                  <c:v>0.63204679891499727</c:v>
                </c:pt>
                <c:pt idx="15">
                  <c:v>0.63413356041004809</c:v>
                </c:pt>
                <c:pt idx="16">
                  <c:v>0.59908727554733643</c:v>
                </c:pt>
                <c:pt idx="17">
                  <c:v>0.58616496878080837</c:v>
                </c:pt>
                <c:pt idx="18">
                  <c:v>0.57780247019103381</c:v>
                </c:pt>
                <c:pt idx="19">
                  <c:v>0.56678049341979053</c:v>
                </c:pt>
                <c:pt idx="20">
                  <c:v>0.54517681203696633</c:v>
                </c:pt>
                <c:pt idx="21">
                  <c:v>0.49420405556442598</c:v>
                </c:pt>
                <c:pt idx="22">
                  <c:v>0.43158923216872747</c:v>
                </c:pt>
                <c:pt idx="23">
                  <c:v>0.31213854464569429</c:v>
                </c:pt>
                <c:pt idx="24">
                  <c:v>0.4640955384376777</c:v>
                </c:pt>
                <c:pt idx="25">
                  <c:v>0.42073543540920605</c:v>
                </c:pt>
                <c:pt idx="26">
                  <c:v>0.44455564451561247</c:v>
                </c:pt>
                <c:pt idx="27">
                  <c:v>0.43989668189946352</c:v>
                </c:pt>
                <c:pt idx="28">
                  <c:v>0.43503038209344641</c:v>
                </c:pt>
                <c:pt idx="29">
                  <c:v>0.40916945052413317</c:v>
                </c:pt>
                <c:pt idx="30">
                  <c:v>0.44284747174920586</c:v>
                </c:pt>
                <c:pt idx="31">
                  <c:v>0.43109006649204112</c:v>
                </c:pt>
                <c:pt idx="32">
                  <c:v>0.38905577656896972</c:v>
                </c:pt>
                <c:pt idx="33">
                  <c:v>0.36319450263973851</c:v>
                </c:pt>
                <c:pt idx="34">
                  <c:v>0.36857080323922081</c:v>
                </c:pt>
                <c:pt idx="35">
                  <c:v>0.34242830041290034</c:v>
                </c:pt>
                <c:pt idx="36">
                  <c:v>0.39382426642955298</c:v>
                </c:pt>
                <c:pt idx="37">
                  <c:v>0.40263090018055198</c:v>
                </c:pt>
                <c:pt idx="38">
                  <c:v>0.39719115734720417</c:v>
                </c:pt>
                <c:pt idx="39">
                  <c:v>0.39688735425111343</c:v>
                </c:pt>
                <c:pt idx="40">
                  <c:v>0.38694331983805669</c:v>
                </c:pt>
                <c:pt idx="41">
                  <c:v>0.38664512654819599</c:v>
                </c:pt>
                <c:pt idx="42">
                  <c:v>0.40589455162445798</c:v>
                </c:pt>
                <c:pt idx="43">
                  <c:v>0.37182323745739398</c:v>
                </c:pt>
                <c:pt idx="44">
                  <c:v>0.37046121290819023</c:v>
                </c:pt>
                <c:pt idx="45">
                  <c:v>0.38025514006400418</c:v>
                </c:pt>
                <c:pt idx="46">
                  <c:v>0.38871843285343405</c:v>
                </c:pt>
                <c:pt idx="47">
                  <c:v>0.34670643798160578</c:v>
                </c:pt>
                <c:pt idx="48">
                  <c:v>0.35934442270058709</c:v>
                </c:pt>
                <c:pt idx="49">
                  <c:v>0.3180615807851021</c:v>
                </c:pt>
                <c:pt idx="50">
                  <c:v>0.37323917895430098</c:v>
                </c:pt>
                <c:pt idx="51">
                  <c:v>0.37654387670591627</c:v>
                </c:pt>
                <c:pt idx="52">
                  <c:v>0.38456461961503208</c:v>
                </c:pt>
                <c:pt idx="53">
                  <c:v>0.37104932504268823</c:v>
                </c:pt>
                <c:pt idx="54">
                  <c:v>0.37909566007725515</c:v>
                </c:pt>
                <c:pt idx="55">
                  <c:v>0.37455346016449281</c:v>
                </c:pt>
                <c:pt idx="56">
                  <c:v>0.35193849055235193</c:v>
                </c:pt>
                <c:pt idx="57">
                  <c:v>0.32364292155094682</c:v>
                </c:pt>
                <c:pt idx="58">
                  <c:v>0.31649040344692519</c:v>
                </c:pt>
                <c:pt idx="59">
                  <c:v>0.28597568945235918</c:v>
                </c:pt>
                <c:pt idx="60">
                  <c:v>0.33418080477191608</c:v>
                </c:pt>
                <c:pt idx="61">
                  <c:v>0.32087872512829746</c:v>
                </c:pt>
                <c:pt idx="62">
                  <c:v>0.34646988180266736</c:v>
                </c:pt>
                <c:pt idx="63">
                  <c:v>0.34523962482333292</c:v>
                </c:pt>
                <c:pt idx="64">
                  <c:v>0.33696886392159209</c:v>
                </c:pt>
                <c:pt idx="65">
                  <c:v>0.32712084401104935</c:v>
                </c:pt>
                <c:pt idx="66">
                  <c:v>0.33791985174889971</c:v>
                </c:pt>
                <c:pt idx="67">
                  <c:v>0.32928403310302939</c:v>
                </c:pt>
                <c:pt idx="68">
                  <c:v>0.31705777123013784</c:v>
                </c:pt>
                <c:pt idx="69">
                  <c:v>0.30856413720633491</c:v>
                </c:pt>
                <c:pt idx="70">
                  <c:v>0.29813137032842585</c:v>
                </c:pt>
                <c:pt idx="71">
                  <c:v>0.30424555146640359</c:v>
                </c:pt>
                <c:pt idx="72">
                  <c:v>0.27113365814455775</c:v>
                </c:pt>
                <c:pt idx="73">
                  <c:v>0.26875567665758404</c:v>
                </c:pt>
                <c:pt idx="74">
                  <c:v>0.30276646077014063</c:v>
                </c:pt>
                <c:pt idx="75">
                  <c:v>0.30845575203812375</c:v>
                </c:pt>
                <c:pt idx="76">
                  <c:v>0.31534250421111737</c:v>
                </c:pt>
                <c:pt idx="77">
                  <c:v>0.31751062450479001</c:v>
                </c:pt>
                <c:pt idx="78">
                  <c:v>0.33481240447665533</c:v>
                </c:pt>
                <c:pt idx="79">
                  <c:v>0.32070135746606337</c:v>
                </c:pt>
                <c:pt idx="80">
                  <c:v>0.28435782108945529</c:v>
                </c:pt>
                <c:pt idx="81">
                  <c:v>0.28740844087896755</c:v>
                </c:pt>
                <c:pt idx="82">
                  <c:v>0.30352536543422182</c:v>
                </c:pt>
                <c:pt idx="83">
                  <c:v>0.28650949574328749</c:v>
                </c:pt>
                <c:pt idx="84">
                  <c:v>0.30711589063036265</c:v>
                </c:pt>
                <c:pt idx="85">
                  <c:v>0.31583346392937367</c:v>
                </c:pt>
                <c:pt idx="86">
                  <c:v>0.33840288425676518</c:v>
                </c:pt>
                <c:pt idx="87">
                  <c:v>0.34077771939043616</c:v>
                </c:pt>
                <c:pt idx="88">
                  <c:v>0.35695538057742782</c:v>
                </c:pt>
                <c:pt idx="89">
                  <c:v>0.35987978963185574</c:v>
                </c:pt>
                <c:pt idx="90">
                  <c:v>0.39378640776699031</c:v>
                </c:pt>
                <c:pt idx="91">
                  <c:v>0.37610786743394797</c:v>
                </c:pt>
                <c:pt idx="92">
                  <c:v>0.36247926871601033</c:v>
                </c:pt>
                <c:pt idx="93">
                  <c:v>0.3742666322275931</c:v>
                </c:pt>
                <c:pt idx="94">
                  <c:v>0.36340766152086906</c:v>
                </c:pt>
                <c:pt idx="95">
                  <c:v>0.32111135579534611</c:v>
                </c:pt>
                <c:pt idx="96">
                  <c:v>0.33407101406511264</c:v>
                </c:pt>
                <c:pt idx="97">
                  <c:v>0.34024987859255662</c:v>
                </c:pt>
                <c:pt idx="98">
                  <c:v>0.36493902439024389</c:v>
                </c:pt>
                <c:pt idx="99">
                  <c:v>0.36246949894708697</c:v>
                </c:pt>
                <c:pt idx="100">
                  <c:v>0.36245694987795501</c:v>
                </c:pt>
                <c:pt idx="101">
                  <c:v>0.35132769185876861</c:v>
                </c:pt>
                <c:pt idx="102">
                  <c:v>0.3758501162739678</c:v>
                </c:pt>
                <c:pt idx="103">
                  <c:v>0.37031829720757664</c:v>
                </c:pt>
                <c:pt idx="104">
                  <c:v>0.3852633094561031</c:v>
                </c:pt>
                <c:pt idx="105">
                  <c:v>0.36196526322903289</c:v>
                </c:pt>
                <c:pt idx="106">
                  <c:v>0.35763477488151657</c:v>
                </c:pt>
                <c:pt idx="107">
                  <c:v>0.34216335540838855</c:v>
                </c:pt>
                <c:pt idx="108">
                  <c:v>0.34827926193718017</c:v>
                </c:pt>
                <c:pt idx="109">
                  <c:v>0.3413691793777921</c:v>
                </c:pt>
                <c:pt idx="110">
                  <c:v>0.35458559579927201</c:v>
                </c:pt>
                <c:pt idx="111">
                  <c:v>0.36331013823446812</c:v>
                </c:pt>
                <c:pt idx="112">
                  <c:v>0.36843784905058241</c:v>
                </c:pt>
                <c:pt idx="113">
                  <c:v>0.36130644505143256</c:v>
                </c:pt>
                <c:pt idx="114">
                  <c:v>0.39006173309961129</c:v>
                </c:pt>
                <c:pt idx="115">
                  <c:v>0.38819596707523096</c:v>
                </c:pt>
                <c:pt idx="116">
                  <c:v>0.39045748688065418</c:v>
                </c:pt>
                <c:pt idx="117">
                  <c:v>0.36899770466717674</c:v>
                </c:pt>
                <c:pt idx="118">
                  <c:v>0.36009882643607166</c:v>
                </c:pt>
                <c:pt idx="119">
                  <c:v>0.32916338611378415</c:v>
                </c:pt>
                <c:pt idx="120">
                  <c:v>0.37336371353259168</c:v>
                </c:pt>
                <c:pt idx="121">
                  <c:v>0.37227736913518533</c:v>
                </c:pt>
                <c:pt idx="122">
                  <c:v>0.3950134509249244</c:v>
                </c:pt>
                <c:pt idx="123">
                  <c:v>0.38221024258760106</c:v>
                </c:pt>
                <c:pt idx="124">
                  <c:v>0.40868615132477465</c:v>
                </c:pt>
                <c:pt idx="125">
                  <c:v>0.39697151973219658</c:v>
                </c:pt>
                <c:pt idx="126">
                  <c:v>0.42175438596491227</c:v>
                </c:pt>
                <c:pt idx="127">
                  <c:v>0.43597931345666585</c:v>
                </c:pt>
                <c:pt idx="128">
                  <c:v>0.40518319928507596</c:v>
                </c:pt>
                <c:pt idx="129">
                  <c:v>0.40493403217061269</c:v>
                </c:pt>
                <c:pt idx="130">
                  <c:v>0.40548215829114703</c:v>
                </c:pt>
                <c:pt idx="131">
                  <c:v>0.39951388338485111</c:v>
                </c:pt>
                <c:pt idx="132">
                  <c:v>0.34810100253754317</c:v>
                </c:pt>
                <c:pt idx="133">
                  <c:v>0.36459064738098584</c:v>
                </c:pt>
                <c:pt idx="134">
                  <c:v>0.39662073158374711</c:v>
                </c:pt>
                <c:pt idx="135">
                  <c:v>0.39383185201469806</c:v>
                </c:pt>
                <c:pt idx="136">
                  <c:v>0.40677236144383733</c:v>
                </c:pt>
                <c:pt idx="137">
                  <c:v>0.40713623028509816</c:v>
                </c:pt>
                <c:pt idx="138">
                  <c:v>0.42569943433725732</c:v>
                </c:pt>
                <c:pt idx="139">
                  <c:v>0.39683804545309659</c:v>
                </c:pt>
                <c:pt idx="140">
                  <c:v>0.39811941124051253</c:v>
                </c:pt>
                <c:pt idx="141">
                  <c:v>0.40703063865647382</c:v>
                </c:pt>
                <c:pt idx="142">
                  <c:v>0.43244057481999215</c:v>
                </c:pt>
                <c:pt idx="143">
                  <c:v>0.41954916989563595</c:v>
                </c:pt>
                <c:pt idx="144">
                  <c:v>0.44060466092798656</c:v>
                </c:pt>
                <c:pt idx="145">
                  <c:v>0.44238720115045838</c:v>
                </c:pt>
                <c:pt idx="146">
                  <c:v>0.45153726585346576</c:v>
                </c:pt>
                <c:pt idx="147">
                  <c:v>0.48622229712648524</c:v>
                </c:pt>
                <c:pt idx="148">
                  <c:v>0.50365056025959543</c:v>
                </c:pt>
                <c:pt idx="149">
                  <c:v>0.47712166743149825</c:v>
                </c:pt>
                <c:pt idx="150">
                  <c:v>0.50275402232207567</c:v>
                </c:pt>
                <c:pt idx="151">
                  <c:v>0.50021346788278676</c:v>
                </c:pt>
                <c:pt idx="152">
                  <c:v>0.47892990043246503</c:v>
                </c:pt>
                <c:pt idx="153">
                  <c:v>0.4849966843501326</c:v>
                </c:pt>
                <c:pt idx="154">
                  <c:v>0.47167735326478732</c:v>
                </c:pt>
                <c:pt idx="155">
                  <c:v>0.46895020073460325</c:v>
                </c:pt>
                <c:pt idx="156">
                  <c:v>0.4183832930814036</c:v>
                </c:pt>
                <c:pt idx="157">
                  <c:v>0.45525242759258483</c:v>
                </c:pt>
                <c:pt idx="158">
                  <c:v>0.44763345023971168</c:v>
                </c:pt>
                <c:pt idx="159">
                  <c:v>0.44341992305491079</c:v>
                </c:pt>
                <c:pt idx="160">
                  <c:v>0.46881203007518796</c:v>
                </c:pt>
                <c:pt idx="161">
                  <c:v>0.47788278631601194</c:v>
                </c:pt>
                <c:pt idx="162">
                  <c:v>0.49340707787263033</c:v>
                </c:pt>
                <c:pt idx="163">
                  <c:v>0.49053881218640344</c:v>
                </c:pt>
                <c:pt idx="164">
                  <c:v>0.47590882862088862</c:v>
                </c:pt>
                <c:pt idx="165">
                  <c:v>0.46141737447938869</c:v>
                </c:pt>
                <c:pt idx="166">
                  <c:v>0.45405770095739895</c:v>
                </c:pt>
                <c:pt idx="167">
                  <c:v>0.50240876667011269</c:v>
                </c:pt>
                <c:pt idx="168">
                  <c:v>0.37835862844294549</c:v>
                </c:pt>
                <c:pt idx="169">
                  <c:v>0.39694961981413135</c:v>
                </c:pt>
                <c:pt idx="170">
                  <c:v>0.4005957595934817</c:v>
                </c:pt>
                <c:pt idx="171">
                  <c:v>0.44021985779839645</c:v>
                </c:pt>
                <c:pt idx="172">
                  <c:v>0.45138765607432391</c:v>
                </c:pt>
                <c:pt idx="173">
                  <c:v>0.43192109908665283</c:v>
                </c:pt>
                <c:pt idx="174">
                  <c:v>0.41039321122500422</c:v>
                </c:pt>
                <c:pt idx="175">
                  <c:v>0.3923902806554907</c:v>
                </c:pt>
                <c:pt idx="176">
                  <c:v>0.3622570575005874</c:v>
                </c:pt>
                <c:pt idx="177">
                  <c:v>0.36047112304990186</c:v>
                </c:pt>
                <c:pt idx="178">
                  <c:v>0.34460518164923659</c:v>
                </c:pt>
                <c:pt idx="179">
                  <c:v>0.25836335563561502</c:v>
                </c:pt>
                <c:pt idx="180">
                  <c:v>0.35937791022536786</c:v>
                </c:pt>
                <c:pt idx="181">
                  <c:v>0.37306029000254387</c:v>
                </c:pt>
                <c:pt idx="182">
                  <c:v>0.3449500236028159</c:v>
                </c:pt>
                <c:pt idx="183">
                  <c:v>0.33536506289715989</c:v>
                </c:pt>
                <c:pt idx="184">
                  <c:v>0.34888966670555749</c:v>
                </c:pt>
                <c:pt idx="185">
                  <c:v>0.27480206174610766</c:v>
                </c:pt>
                <c:pt idx="186">
                  <c:v>0.36377691882937602</c:v>
                </c:pt>
                <c:pt idx="187">
                  <c:v>0.3029868578255675</c:v>
                </c:pt>
                <c:pt idx="188">
                  <c:v>0.27016213939776795</c:v>
                </c:pt>
                <c:pt idx="189">
                  <c:v>0.29054312488047429</c:v>
                </c:pt>
                <c:pt idx="190">
                  <c:v>0.26202869687231251</c:v>
                </c:pt>
                <c:pt idx="191">
                  <c:v>0.20757388072907451</c:v>
                </c:pt>
                <c:pt idx="192">
                  <c:v>0.2486481219856774</c:v>
                </c:pt>
                <c:pt idx="193">
                  <c:v>0.24492403157366427</c:v>
                </c:pt>
                <c:pt idx="194">
                  <c:v>0.22537048807413107</c:v>
                </c:pt>
                <c:pt idx="195">
                  <c:v>0.25891540130151841</c:v>
                </c:pt>
                <c:pt idx="196">
                  <c:v>0.28071820017306026</c:v>
                </c:pt>
                <c:pt idx="197">
                  <c:v>0.23708628625703221</c:v>
                </c:pt>
                <c:pt idx="198">
                  <c:v>0.30187875884826226</c:v>
                </c:pt>
                <c:pt idx="199">
                  <c:v>0.27799748755408737</c:v>
                </c:pt>
                <c:pt idx="200">
                  <c:v>0.21764220939818632</c:v>
                </c:pt>
                <c:pt idx="201">
                  <c:v>0.19478897502153317</c:v>
                </c:pt>
                <c:pt idx="202">
                  <c:v>0.16117132534702414</c:v>
                </c:pt>
                <c:pt idx="203">
                  <c:v>0.12179826639538449</c:v>
                </c:pt>
                <c:pt idx="204">
                  <c:v>0.23570213322863501</c:v>
                </c:pt>
                <c:pt idx="205">
                  <c:v>0.22352941176470589</c:v>
                </c:pt>
                <c:pt idx="206">
                  <c:v>0.20839793281653746</c:v>
                </c:pt>
                <c:pt idx="207">
                  <c:v>0.2404147013496474</c:v>
                </c:pt>
                <c:pt idx="208">
                  <c:v>0.2152191668935475</c:v>
                </c:pt>
                <c:pt idx="209">
                  <c:v>0.23668131264588768</c:v>
                </c:pt>
                <c:pt idx="210">
                  <c:v>0.23493609251369446</c:v>
                </c:pt>
                <c:pt idx="211">
                  <c:v>0.22296362600699812</c:v>
                </c:pt>
                <c:pt idx="212">
                  <c:v>0.20143287301422491</c:v>
                </c:pt>
                <c:pt idx="213">
                  <c:v>0.21329187718616402</c:v>
                </c:pt>
                <c:pt idx="214">
                  <c:v>0.1937673557543968</c:v>
                </c:pt>
                <c:pt idx="215">
                  <c:v>0.2034754495857749</c:v>
                </c:pt>
                <c:pt idx="216">
                  <c:v>0.22898534448874164</c:v>
                </c:pt>
                <c:pt idx="217">
                  <c:v>0.25288311688311688</c:v>
                </c:pt>
                <c:pt idx="218">
                  <c:v>0.23945100281851231</c:v>
                </c:pt>
                <c:pt idx="219">
                  <c:v>0.24126551086860865</c:v>
                </c:pt>
                <c:pt idx="220">
                  <c:v>0.26916406520985087</c:v>
                </c:pt>
                <c:pt idx="221">
                  <c:v>0.2655579399141631</c:v>
                </c:pt>
                <c:pt idx="222">
                  <c:v>0.23413540929464496</c:v>
                </c:pt>
                <c:pt idx="223">
                  <c:v>0.24463497539444981</c:v>
                </c:pt>
                <c:pt idx="224">
                  <c:v>0.22049360284654401</c:v>
                </c:pt>
                <c:pt idx="225">
                  <c:v>0.22330815357059419</c:v>
                </c:pt>
                <c:pt idx="226">
                  <c:v>0.23173367920449633</c:v>
                </c:pt>
              </c:numCache>
            </c:numRef>
          </c:val>
          <c:extLst>
            <c:ext xmlns:c16="http://schemas.microsoft.com/office/drawing/2014/chart" uri="{C3380CC4-5D6E-409C-BE32-E72D297353CC}">
              <c16:uniqueId val="{00000000-0E8E-6047-AA62-4A1D273D9385}"/>
            </c:ext>
          </c:extLst>
        </c:ser>
        <c:ser>
          <c:idx val="1"/>
          <c:order val="1"/>
          <c:tx>
            <c:strRef>
              <c:f>'[PC Excelmall 20211]Blad4'!$O$7</c:f>
              <c:strCache>
                <c:ptCount val="1"/>
                <c:pt idx="0">
                  <c:v>Diesel</c:v>
                </c:pt>
              </c:strCache>
            </c:strRef>
          </c:tx>
          <c:spPr>
            <a:solidFill>
              <a:schemeClr val="tx1">
                <a:lumMod val="50000"/>
                <a:lumOff val="50000"/>
                <a:alpha val="80000"/>
              </a:schemeClr>
            </a:solidFill>
            <a:ln>
              <a:noFill/>
            </a:ln>
            <a:effectLst/>
          </c:spPr>
          <c:val>
            <c:numRef>
              <c:f>'[PC Excelmall 20211]Blad4'!$O$8:$O$234</c:f>
              <c:numCache>
                <c:formatCode>0%</c:formatCode>
                <c:ptCount val="227"/>
                <c:pt idx="0">
                  <c:v>0.1836436655713764</c:v>
                </c:pt>
                <c:pt idx="1">
                  <c:v>0.16943815802420545</c:v>
                </c:pt>
                <c:pt idx="2">
                  <c:v>0.17010033205984218</c:v>
                </c:pt>
                <c:pt idx="3">
                  <c:v>0.15992487217835902</c:v>
                </c:pt>
                <c:pt idx="4">
                  <c:v>0.15874186017938322</c:v>
                </c:pt>
                <c:pt idx="5">
                  <c:v>0.16865643357968543</c:v>
                </c:pt>
                <c:pt idx="6">
                  <c:v>0.1876462759854986</c:v>
                </c:pt>
                <c:pt idx="7">
                  <c:v>0.18725422629423927</c:v>
                </c:pt>
                <c:pt idx="8">
                  <c:v>0.19961823654650906</c:v>
                </c:pt>
                <c:pt idx="9">
                  <c:v>0.23048216151664427</c:v>
                </c:pt>
                <c:pt idx="10">
                  <c:v>0.25933968861570172</c:v>
                </c:pt>
                <c:pt idx="11">
                  <c:v>0.27267061389841074</c:v>
                </c:pt>
                <c:pt idx="12">
                  <c:v>0.30461403892411981</c:v>
                </c:pt>
                <c:pt idx="13">
                  <c:v>0.29437942236660586</c:v>
                </c:pt>
                <c:pt idx="14">
                  <c:v>0.27510702964149153</c:v>
                </c:pt>
                <c:pt idx="15">
                  <c:v>0.27082173386172337</c:v>
                </c:pt>
                <c:pt idx="16">
                  <c:v>0.28312354590467098</c:v>
                </c:pt>
                <c:pt idx="17">
                  <c:v>0.29171869865264544</c:v>
                </c:pt>
                <c:pt idx="18">
                  <c:v>0.29826060942775334</c:v>
                </c:pt>
                <c:pt idx="19">
                  <c:v>0.33112074588497104</c:v>
                </c:pt>
                <c:pt idx="20">
                  <c:v>0.33617200030550676</c:v>
                </c:pt>
                <c:pt idx="21">
                  <c:v>0.36187130768002557</c:v>
                </c:pt>
                <c:pt idx="22">
                  <c:v>0.41238502745864358</c:v>
                </c:pt>
                <c:pt idx="23">
                  <c:v>0.53841754051477597</c:v>
                </c:pt>
                <c:pt idx="24">
                  <c:v>0.27358734425890502</c:v>
                </c:pt>
                <c:pt idx="25">
                  <c:v>0.35902698925670362</c:v>
                </c:pt>
                <c:pt idx="26">
                  <c:v>0.36749399519615694</c:v>
                </c:pt>
                <c:pt idx="27">
                  <c:v>0.37532286906417645</c:v>
                </c:pt>
                <c:pt idx="28">
                  <c:v>0.35902365340382436</c:v>
                </c:pt>
                <c:pt idx="29">
                  <c:v>0.34650385900241909</c:v>
                </c:pt>
                <c:pt idx="30">
                  <c:v>0.34749778680414517</c:v>
                </c:pt>
                <c:pt idx="31">
                  <c:v>0.3487306064880113</c:v>
                </c:pt>
                <c:pt idx="32">
                  <c:v>0.34127628480961275</c:v>
                </c:pt>
                <c:pt idx="33">
                  <c:v>0.34672756222240847</c:v>
                </c:pt>
                <c:pt idx="34">
                  <c:v>0.35587655942219304</c:v>
                </c:pt>
                <c:pt idx="35">
                  <c:v>0.38355094297511438</c:v>
                </c:pt>
                <c:pt idx="36">
                  <c:v>0.3922075822488077</c:v>
                </c:pt>
                <c:pt idx="37">
                  <c:v>0.38115811194222338</c:v>
                </c:pt>
                <c:pt idx="38">
                  <c:v>0.37061118335500648</c:v>
                </c:pt>
                <c:pt idx="39">
                  <c:v>0.37667016964419758</c:v>
                </c:pt>
                <c:pt idx="40">
                  <c:v>0.34149797570850204</c:v>
                </c:pt>
                <c:pt idx="41">
                  <c:v>0.37405244190381509</c:v>
                </c:pt>
                <c:pt idx="42">
                  <c:v>0.39841638911581728</c:v>
                </c:pt>
                <c:pt idx="43">
                  <c:v>0.39364946480894575</c:v>
                </c:pt>
                <c:pt idx="44">
                  <c:v>0.41374501034001826</c:v>
                </c:pt>
                <c:pt idx="45">
                  <c:v>0.437683573714436</c:v>
                </c:pt>
                <c:pt idx="46">
                  <c:v>0.4258201557705924</c:v>
                </c:pt>
                <c:pt idx="47">
                  <c:v>0.4702460850111857</c:v>
                </c:pt>
                <c:pt idx="48">
                  <c:v>0.4445939334637965</c:v>
                </c:pt>
                <c:pt idx="49">
                  <c:v>0.49354565654428101</c:v>
                </c:pt>
                <c:pt idx="50">
                  <c:v>0.47630895320332223</c:v>
                </c:pt>
                <c:pt idx="51">
                  <c:v>0.47729646033632206</c:v>
                </c:pt>
                <c:pt idx="52">
                  <c:v>0.46053162236480294</c:v>
                </c:pt>
                <c:pt idx="53">
                  <c:v>0.48416508263797159</c:v>
                </c:pt>
                <c:pt idx="54">
                  <c:v>0.49475119291070213</c:v>
                </c:pt>
                <c:pt idx="55">
                  <c:v>0.48579380244246906</c:v>
                </c:pt>
                <c:pt idx="56">
                  <c:v>0.50767054727450767</c:v>
                </c:pt>
                <c:pt idx="57">
                  <c:v>0.53125338142470691</c:v>
                </c:pt>
                <c:pt idx="58">
                  <c:v>0.53509240465762209</c:v>
                </c:pt>
                <c:pt idx="59">
                  <c:v>0.57133054502679392</c:v>
                </c:pt>
                <c:pt idx="60">
                  <c:v>0.6004498117635555</c:v>
                </c:pt>
                <c:pt idx="61">
                  <c:v>0.60880525794543983</c:v>
                </c:pt>
                <c:pt idx="62">
                  <c:v>0.57869287655647561</c:v>
                </c:pt>
                <c:pt idx="63">
                  <c:v>0.57683412565848646</c:v>
                </c:pt>
                <c:pt idx="64">
                  <c:v>0.5788860335863264</c:v>
                </c:pt>
                <c:pt idx="65">
                  <c:v>0.59706459879522078</c:v>
                </c:pt>
                <c:pt idx="66">
                  <c:v>0.59865647440352099</c:v>
                </c:pt>
                <c:pt idx="67">
                  <c:v>0.58499734264672387</c:v>
                </c:pt>
                <c:pt idx="68">
                  <c:v>0.59651338173909996</c:v>
                </c:pt>
                <c:pt idx="69">
                  <c:v>0.61116114989116566</c:v>
                </c:pt>
                <c:pt idx="70">
                  <c:v>0.61834654586636462</c:v>
                </c:pt>
                <c:pt idx="71">
                  <c:v>0.63250749326554612</c:v>
                </c:pt>
                <c:pt idx="72">
                  <c:v>0.66417198252046816</c:v>
                </c:pt>
                <c:pt idx="73">
                  <c:v>0.67702089009990918</c:v>
                </c:pt>
                <c:pt idx="74">
                  <c:v>0.64775266132211851</c:v>
                </c:pt>
                <c:pt idx="75">
                  <c:v>0.64589815288881891</c:v>
                </c:pt>
                <c:pt idx="76">
                  <c:v>0.64100224592925326</c:v>
                </c:pt>
                <c:pt idx="77">
                  <c:v>0.63945112727796583</c:v>
                </c:pt>
                <c:pt idx="78">
                  <c:v>0.60829265887689199</c:v>
                </c:pt>
                <c:pt idx="79">
                  <c:v>0.6290462930734424</c:v>
                </c:pt>
                <c:pt idx="80">
                  <c:v>0.66154422788605693</c:v>
                </c:pt>
                <c:pt idx="81">
                  <c:v>0.65224973840251133</c:v>
                </c:pt>
                <c:pt idx="82">
                  <c:v>0.65168791356686229</c:v>
                </c:pt>
                <c:pt idx="83">
                  <c:v>0.66248271847485996</c:v>
                </c:pt>
                <c:pt idx="84">
                  <c:v>0.63305113831369408</c:v>
                </c:pt>
                <c:pt idx="85">
                  <c:v>0.6230998276132268</c:v>
                </c:pt>
                <c:pt idx="86">
                  <c:v>0.6130703244788861</c:v>
                </c:pt>
                <c:pt idx="87">
                  <c:v>0.62345169281585466</c:v>
                </c:pt>
                <c:pt idx="88">
                  <c:v>0.60248468941382327</c:v>
                </c:pt>
                <c:pt idx="89">
                  <c:v>0.59947012535094313</c:v>
                </c:pt>
                <c:pt idx="90">
                  <c:v>0.56262135922330092</c:v>
                </c:pt>
                <c:pt idx="91">
                  <c:v>0.56659805939429575</c:v>
                </c:pt>
                <c:pt idx="92">
                  <c:v>0.59131407413121462</c:v>
                </c:pt>
                <c:pt idx="93">
                  <c:v>0.57577211173019449</c:v>
                </c:pt>
                <c:pt idx="94">
                  <c:v>0.58425767105012383</c:v>
                </c:pt>
                <c:pt idx="95">
                  <c:v>0.63572634515158188</c:v>
                </c:pt>
                <c:pt idx="96">
                  <c:v>0.6077013868397757</c:v>
                </c:pt>
                <c:pt idx="97">
                  <c:v>0.60672817977131255</c:v>
                </c:pt>
                <c:pt idx="98">
                  <c:v>0.57411924119241198</c:v>
                </c:pt>
                <c:pt idx="99">
                  <c:v>0.58428318347427888</c:v>
                </c:pt>
                <c:pt idx="100">
                  <c:v>0.5890594175276691</c:v>
                </c:pt>
                <c:pt idx="101">
                  <c:v>0.58930713614110175</c:v>
                </c:pt>
                <c:pt idx="102">
                  <c:v>0.56706594708437541</c:v>
                </c:pt>
                <c:pt idx="103">
                  <c:v>0.55371997656707672</c:v>
                </c:pt>
                <c:pt idx="104">
                  <c:v>0.55285986825528244</c:v>
                </c:pt>
                <c:pt idx="105">
                  <c:v>0.57241332702574843</c:v>
                </c:pt>
                <c:pt idx="106">
                  <c:v>0.58308649289099523</c:v>
                </c:pt>
                <c:pt idx="107">
                  <c:v>0.58976002278715378</c:v>
                </c:pt>
                <c:pt idx="108">
                  <c:v>0.58908868960984084</c:v>
                </c:pt>
                <c:pt idx="109">
                  <c:v>0.59717470922042903</c:v>
                </c:pt>
                <c:pt idx="110">
                  <c:v>0.57679455814786085</c:v>
                </c:pt>
                <c:pt idx="111">
                  <c:v>0.57684026585951886</c:v>
                </c:pt>
                <c:pt idx="112">
                  <c:v>0.57293760970161156</c:v>
                </c:pt>
                <c:pt idx="113">
                  <c:v>0.57630615447201716</c:v>
                </c:pt>
                <c:pt idx="114">
                  <c:v>0.55148235652770372</c:v>
                </c:pt>
                <c:pt idx="115">
                  <c:v>0.54965673412170657</c:v>
                </c:pt>
                <c:pt idx="116">
                  <c:v>0.5407102153826342</c:v>
                </c:pt>
                <c:pt idx="117">
                  <c:v>0.56832440703902065</c:v>
                </c:pt>
                <c:pt idx="118">
                  <c:v>0.5800185299567634</c:v>
                </c:pt>
                <c:pt idx="119">
                  <c:v>0.56862916630216076</c:v>
                </c:pt>
                <c:pt idx="120">
                  <c:v>0.56288254478845556</c:v>
                </c:pt>
                <c:pt idx="121">
                  <c:v>0.55177461972434483</c:v>
                </c:pt>
                <c:pt idx="122">
                  <c:v>0.52073106470310893</c:v>
                </c:pt>
                <c:pt idx="123">
                  <c:v>0.54305575258901972</c:v>
                </c:pt>
                <c:pt idx="124">
                  <c:v>0.51819175088773561</c:v>
                </c:pt>
                <c:pt idx="125">
                  <c:v>0.5284410387844235</c:v>
                </c:pt>
                <c:pt idx="126">
                  <c:v>0.50253411306042883</c:v>
                </c:pt>
                <c:pt idx="127">
                  <c:v>0.47624171323452846</c:v>
                </c:pt>
                <c:pt idx="128">
                  <c:v>0.48528448019064641</c:v>
                </c:pt>
                <c:pt idx="129">
                  <c:v>0.51256099765046093</c:v>
                </c:pt>
                <c:pt idx="130">
                  <c:v>0.50845783430053093</c:v>
                </c:pt>
                <c:pt idx="131">
                  <c:v>0.51575916092045127</c:v>
                </c:pt>
                <c:pt idx="132">
                  <c:v>0.53754315903323768</c:v>
                </c:pt>
                <c:pt idx="133">
                  <c:v>0.53254458643448954</c:v>
                </c:pt>
                <c:pt idx="134">
                  <c:v>0.50623163441078123</c:v>
                </c:pt>
                <c:pt idx="135">
                  <c:v>0.52039822869884744</c:v>
                </c:pt>
                <c:pt idx="136">
                  <c:v>0.5027590105246158</c:v>
                </c:pt>
                <c:pt idx="137">
                  <c:v>0.50665730548381438</c:v>
                </c:pt>
                <c:pt idx="138">
                  <c:v>0.47332212199969426</c:v>
                </c:pt>
                <c:pt idx="139">
                  <c:v>0.46594205208300132</c:v>
                </c:pt>
                <c:pt idx="140">
                  <c:v>0.47137633285191899</c:v>
                </c:pt>
                <c:pt idx="141">
                  <c:v>0.45512550412327696</c:v>
                </c:pt>
                <c:pt idx="142">
                  <c:v>0.42858434007170187</c:v>
                </c:pt>
                <c:pt idx="143">
                  <c:v>0.44822807364878242</c:v>
                </c:pt>
                <c:pt idx="144">
                  <c:v>0.41100146966197776</c:v>
                </c:pt>
                <c:pt idx="145">
                  <c:v>0.4365630055725328</c:v>
                </c:pt>
                <c:pt idx="146">
                  <c:v>0.40935795768896382</c:v>
                </c:pt>
                <c:pt idx="147">
                  <c:v>0.38768573916463023</c:v>
                </c:pt>
                <c:pt idx="148">
                  <c:v>0.37996248035288749</c:v>
                </c:pt>
                <c:pt idx="149">
                  <c:v>0.43374831613695913</c:v>
                </c:pt>
                <c:pt idx="150">
                  <c:v>0.22865632700391361</c:v>
                </c:pt>
                <c:pt idx="151">
                  <c:v>0.30029109256743647</c:v>
                </c:pt>
                <c:pt idx="152">
                  <c:v>0.30584330684903954</c:v>
                </c:pt>
                <c:pt idx="153">
                  <c:v>0.3213279177718833</c:v>
                </c:pt>
                <c:pt idx="154">
                  <c:v>0.33937853321698219</c:v>
                </c:pt>
                <c:pt idx="155">
                  <c:v>0.34923550012812848</c:v>
                </c:pt>
                <c:pt idx="156">
                  <c:v>0.38419283042098784</c:v>
                </c:pt>
                <c:pt idx="157">
                  <c:v>0.37105384841733574</c:v>
                </c:pt>
                <c:pt idx="158">
                  <c:v>0.34653624633997232</c:v>
                </c:pt>
                <c:pt idx="159">
                  <c:v>0.38094178245524785</c:v>
                </c:pt>
                <c:pt idx="160">
                  <c:v>0.35106766917293231</c:v>
                </c:pt>
                <c:pt idx="161">
                  <c:v>0.32648932636854977</c:v>
                </c:pt>
                <c:pt idx="162">
                  <c:v>0.31898521101358662</c:v>
                </c:pt>
                <c:pt idx="163">
                  <c:v>0.30413537533204343</c:v>
                </c:pt>
                <c:pt idx="164">
                  <c:v>0.2845859780727063</c:v>
                </c:pt>
                <c:pt idx="165">
                  <c:v>0.3202046371298331</c:v>
                </c:pt>
                <c:pt idx="166">
                  <c:v>0.31137955407055196</c:v>
                </c:pt>
                <c:pt idx="167">
                  <c:v>0.33044557014369896</c:v>
                </c:pt>
                <c:pt idx="168">
                  <c:v>0.22973580663293985</c:v>
                </c:pt>
                <c:pt idx="169">
                  <c:v>0.27053226021610566</c:v>
                </c:pt>
                <c:pt idx="170">
                  <c:v>0.25526546346591905</c:v>
                </c:pt>
                <c:pt idx="171">
                  <c:v>0.26337552317079321</c:v>
                </c:pt>
                <c:pt idx="172">
                  <c:v>0.26303331558080362</c:v>
                </c:pt>
                <c:pt idx="173">
                  <c:v>0.27177834062476014</c:v>
                </c:pt>
                <c:pt idx="174">
                  <c:v>0.23882540749453873</c:v>
                </c:pt>
                <c:pt idx="175">
                  <c:v>0.20938029760783575</c:v>
                </c:pt>
                <c:pt idx="176">
                  <c:v>0.19187002786076332</c:v>
                </c:pt>
                <c:pt idx="177">
                  <c:v>0.18445431690601646</c:v>
                </c:pt>
                <c:pt idx="178">
                  <c:v>0.18124840578653936</c:v>
                </c:pt>
                <c:pt idx="179">
                  <c:v>0.18808257562760908</c:v>
                </c:pt>
                <c:pt idx="180">
                  <c:v>0.23035015831626002</c:v>
                </c:pt>
                <c:pt idx="181">
                  <c:v>0.21033664037988636</c:v>
                </c:pt>
                <c:pt idx="182">
                  <c:v>0.22320054183855673</c:v>
                </c:pt>
                <c:pt idx="183">
                  <c:v>0.16119828815977175</c:v>
                </c:pt>
                <c:pt idx="184">
                  <c:v>0.17738109127678606</c:v>
                </c:pt>
                <c:pt idx="185">
                  <c:v>0.1640097773526755</c:v>
                </c:pt>
                <c:pt idx="186">
                  <c:v>0.17239094422970735</c:v>
                </c:pt>
                <c:pt idx="187">
                  <c:v>0.14618876941457587</c:v>
                </c:pt>
                <c:pt idx="188">
                  <c:v>0.1270162139397768</c:v>
                </c:pt>
                <c:pt idx="189">
                  <c:v>0.1333907056798623</c:v>
                </c:pt>
                <c:pt idx="190">
                  <c:v>0.13981804191372832</c:v>
                </c:pt>
                <c:pt idx="191">
                  <c:v>0.12075738807290745</c:v>
                </c:pt>
                <c:pt idx="192">
                  <c:v>0.1368441564768354</c:v>
                </c:pt>
                <c:pt idx="193">
                  <c:v>0.14303964958707852</c:v>
                </c:pt>
                <c:pt idx="194">
                  <c:v>0.13090021075168098</c:v>
                </c:pt>
                <c:pt idx="195">
                  <c:v>0.15149674620390455</c:v>
                </c:pt>
                <c:pt idx="196">
                  <c:v>0.15752091145082203</c:v>
                </c:pt>
                <c:pt idx="197">
                  <c:v>0.1460509972967049</c:v>
                </c:pt>
                <c:pt idx="198">
                  <c:v>0.11969769546010964</c:v>
                </c:pt>
                <c:pt idx="199">
                  <c:v>0.11994602893965477</c:v>
                </c:pt>
                <c:pt idx="200">
                  <c:v>0.11706512778235779</c:v>
                </c:pt>
                <c:pt idx="201">
                  <c:v>0.10641688199827734</c:v>
                </c:pt>
                <c:pt idx="202">
                  <c:v>9.6216010648412245E-2</c:v>
                </c:pt>
                <c:pt idx="203">
                  <c:v>7.0960729117310967E-2</c:v>
                </c:pt>
                <c:pt idx="204">
                  <c:v>0.12190812720848057</c:v>
                </c:pt>
                <c:pt idx="205">
                  <c:v>0.1164390756302521</c:v>
                </c:pt>
                <c:pt idx="206">
                  <c:v>8.2332041343669254E-2</c:v>
                </c:pt>
                <c:pt idx="207">
                  <c:v>0.10960631392144958</c:v>
                </c:pt>
                <c:pt idx="208">
                  <c:v>8.9878845630274984E-2</c:v>
                </c:pt>
                <c:pt idx="209">
                  <c:v>8.6640120829328579E-2</c:v>
                </c:pt>
                <c:pt idx="210">
                  <c:v>9.3177668345045095E-2</c:v>
                </c:pt>
                <c:pt idx="211">
                  <c:v>8.2350069167548209E-2</c:v>
                </c:pt>
                <c:pt idx="212">
                  <c:v>8.2822829058941616E-2</c:v>
                </c:pt>
                <c:pt idx="213">
                  <c:v>8.1383598911776142E-2</c:v>
                </c:pt>
                <c:pt idx="214">
                  <c:v>7.5593952483801297E-2</c:v>
                </c:pt>
                <c:pt idx="215">
                  <c:v>7.4156395231359876E-2</c:v>
                </c:pt>
                <c:pt idx="216">
                  <c:v>0.10612611600875961</c:v>
                </c:pt>
                <c:pt idx="217">
                  <c:v>9.1480519480519482E-2</c:v>
                </c:pt>
                <c:pt idx="218">
                  <c:v>7.7692904701605323E-2</c:v>
                </c:pt>
                <c:pt idx="219">
                  <c:v>8.0040482267006954E-2</c:v>
                </c:pt>
                <c:pt idx="220">
                  <c:v>8.6792307395845383E-2</c:v>
                </c:pt>
                <c:pt idx="221">
                  <c:v>8.2043225015328014E-2</c:v>
                </c:pt>
                <c:pt idx="222">
                  <c:v>9.9669733427695209E-2</c:v>
                </c:pt>
                <c:pt idx="223">
                  <c:v>9.4109887879864032E-2</c:v>
                </c:pt>
                <c:pt idx="224">
                  <c:v>5.7574381103792871E-2</c:v>
                </c:pt>
                <c:pt idx="225">
                  <c:v>6.7946421618254024E-2</c:v>
                </c:pt>
                <c:pt idx="226">
                  <c:v>6.5912038674684592E-2</c:v>
                </c:pt>
              </c:numCache>
            </c:numRef>
          </c:val>
          <c:extLst>
            <c:ext xmlns:c16="http://schemas.microsoft.com/office/drawing/2014/chart" uri="{C3380CC4-5D6E-409C-BE32-E72D297353CC}">
              <c16:uniqueId val="{00000001-0E8E-6047-AA62-4A1D273D9385}"/>
            </c:ext>
          </c:extLst>
        </c:ser>
        <c:ser>
          <c:idx val="2"/>
          <c:order val="2"/>
          <c:tx>
            <c:strRef>
              <c:f>'[PC Excelmall 20211]Blad4'!$P$7</c:f>
              <c:strCache>
                <c:ptCount val="1"/>
                <c:pt idx="0">
                  <c:v>Elhybrider</c:v>
                </c:pt>
              </c:strCache>
            </c:strRef>
          </c:tx>
          <c:spPr>
            <a:solidFill>
              <a:schemeClr val="bg2">
                <a:alpha val="80000"/>
              </a:schemeClr>
            </a:solidFill>
            <a:ln>
              <a:noFill/>
            </a:ln>
            <a:effectLst/>
          </c:spPr>
          <c:val>
            <c:numRef>
              <c:f>'[PC Excelmall 20211]Blad4'!$P$8:$P$234</c:f>
              <c:numCache>
                <c:formatCode>0%</c:formatCode>
                <c:ptCount val="227"/>
                <c:pt idx="0">
                  <c:v>1.1265842591143795E-2</c:v>
                </c:pt>
                <c:pt idx="1">
                  <c:v>8.0192856440027549E-3</c:v>
                </c:pt>
                <c:pt idx="2">
                  <c:v>7.6409469061306098E-3</c:v>
                </c:pt>
                <c:pt idx="3">
                  <c:v>8.3127543389795132E-3</c:v>
                </c:pt>
                <c:pt idx="4">
                  <c:v>7.9862390957120034E-3</c:v>
                </c:pt>
                <c:pt idx="5">
                  <c:v>9.6961657507422146E-3</c:v>
                </c:pt>
                <c:pt idx="6">
                  <c:v>1.027947317699968E-2</c:v>
                </c:pt>
                <c:pt idx="7">
                  <c:v>1.1229577978675964E-2</c:v>
                </c:pt>
                <c:pt idx="8">
                  <c:v>1.0755451141619557E-2</c:v>
                </c:pt>
                <c:pt idx="9">
                  <c:v>6.1949544708165402E-3</c:v>
                </c:pt>
                <c:pt idx="10">
                  <c:v>9.4225035886488281E-3</c:v>
                </c:pt>
                <c:pt idx="11">
                  <c:v>9.1928949828607043E-3</c:v>
                </c:pt>
                <c:pt idx="12">
                  <c:v>1.2551935272250164E-2</c:v>
                </c:pt>
                <c:pt idx="13">
                  <c:v>1.0813937964487562E-2</c:v>
                </c:pt>
                <c:pt idx="14">
                  <c:v>9.1506258374456674E-3</c:v>
                </c:pt>
                <c:pt idx="15">
                  <c:v>9.366914485966004E-3</c:v>
                </c:pt>
                <c:pt idx="16">
                  <c:v>1.0469486368788403E-2</c:v>
                </c:pt>
                <c:pt idx="17">
                  <c:v>1.0285902070325337E-2</c:v>
                </c:pt>
                <c:pt idx="18">
                  <c:v>1.0940638488824308E-2</c:v>
                </c:pt>
                <c:pt idx="19">
                  <c:v>1.2239573341518628E-2</c:v>
                </c:pt>
                <c:pt idx="20">
                  <c:v>9.7380279538684788E-3</c:v>
                </c:pt>
                <c:pt idx="21">
                  <c:v>7.7598594922561074E-3</c:v>
                </c:pt>
                <c:pt idx="22">
                  <c:v>8.7935042619857826E-3</c:v>
                </c:pt>
                <c:pt idx="23">
                  <c:v>9.5328884652049577E-3</c:v>
                </c:pt>
                <c:pt idx="24">
                  <c:v>1.5871374657498837E-2</c:v>
                </c:pt>
                <c:pt idx="25">
                  <c:v>1.5852912918158792E-2</c:v>
                </c:pt>
                <c:pt idx="26">
                  <c:v>1.2650120096076861E-2</c:v>
                </c:pt>
                <c:pt idx="27">
                  <c:v>1.4934763891648453E-2</c:v>
                </c:pt>
                <c:pt idx="28">
                  <c:v>1.4933571355007037E-2</c:v>
                </c:pt>
                <c:pt idx="29">
                  <c:v>1.3055331567023768E-2</c:v>
                </c:pt>
                <c:pt idx="30">
                  <c:v>1.546633338540853E-2</c:v>
                </c:pt>
                <c:pt idx="31">
                  <c:v>1.7731210961112232E-2</c:v>
                </c:pt>
                <c:pt idx="32">
                  <c:v>1.5263457010635707E-2</c:v>
                </c:pt>
                <c:pt idx="33">
                  <c:v>1.286348780692198E-2</c:v>
                </c:pt>
                <c:pt idx="34">
                  <c:v>1.5265922521339462E-2</c:v>
                </c:pt>
                <c:pt idx="35">
                  <c:v>2.3602276531637094E-2</c:v>
                </c:pt>
                <c:pt idx="36">
                  <c:v>1.1963462937515157E-2</c:v>
                </c:pt>
                <c:pt idx="37">
                  <c:v>8.189321640443642E-3</c:v>
                </c:pt>
                <c:pt idx="38">
                  <c:v>7.4382314694408326E-3</c:v>
                </c:pt>
                <c:pt idx="39">
                  <c:v>9.2078266526547572E-3</c:v>
                </c:pt>
                <c:pt idx="40">
                  <c:v>7.8441295546558699E-3</c:v>
                </c:pt>
                <c:pt idx="41">
                  <c:v>1.0811482540077048E-2</c:v>
                </c:pt>
                <c:pt idx="42">
                  <c:v>9.3005718594859552E-3</c:v>
                </c:pt>
                <c:pt idx="43">
                  <c:v>1.6683609400227232E-2</c:v>
                </c:pt>
                <c:pt idx="44">
                  <c:v>2.4719857644399556E-2</c:v>
                </c:pt>
                <c:pt idx="45">
                  <c:v>1.9990355530226645E-2</c:v>
                </c:pt>
                <c:pt idx="46">
                  <c:v>1.6898749114939816E-2</c:v>
                </c:pt>
                <c:pt idx="47">
                  <c:v>1.5510812826249068E-2</c:v>
                </c:pt>
                <c:pt idx="48">
                  <c:v>1.7184442270058709E-2</c:v>
                </c:pt>
                <c:pt idx="49">
                  <c:v>1.3649349275208972E-2</c:v>
                </c:pt>
                <c:pt idx="50">
                  <c:v>1.602575829643994E-2</c:v>
                </c:pt>
                <c:pt idx="51">
                  <c:v>1.2026934572035576E-2</c:v>
                </c:pt>
                <c:pt idx="52">
                  <c:v>1.1915673693858845E-2</c:v>
                </c:pt>
                <c:pt idx="53">
                  <c:v>8.795386449305713E-3</c:v>
                </c:pt>
                <c:pt idx="54">
                  <c:v>6.9075210179504656E-3</c:v>
                </c:pt>
                <c:pt idx="55">
                  <c:v>1.1506189249813076E-2</c:v>
                </c:pt>
                <c:pt idx="56">
                  <c:v>1.3165052769013166E-2</c:v>
                </c:pt>
                <c:pt idx="57">
                  <c:v>1.3201082055906222E-2</c:v>
                </c:pt>
                <c:pt idx="58">
                  <c:v>1.2569882135099526E-2</c:v>
                </c:pt>
                <c:pt idx="59">
                  <c:v>9.8026401777545416E-3</c:v>
                </c:pt>
                <c:pt idx="60">
                  <c:v>1.1636434752847993E-2</c:v>
                </c:pt>
                <c:pt idx="61">
                  <c:v>1.1254164040695057E-2</c:v>
                </c:pt>
                <c:pt idx="62">
                  <c:v>1.1819733265912395E-2</c:v>
                </c:pt>
                <c:pt idx="63">
                  <c:v>1.0792753436978029E-2</c:v>
                </c:pt>
                <c:pt idx="64">
                  <c:v>8.9643219984461842E-3</c:v>
                </c:pt>
                <c:pt idx="65">
                  <c:v>6.4565514028022764E-3</c:v>
                </c:pt>
                <c:pt idx="66">
                  <c:v>5.6057447301366692E-3</c:v>
                </c:pt>
                <c:pt idx="67">
                  <c:v>9.756282742388581E-3</c:v>
                </c:pt>
                <c:pt idx="68">
                  <c:v>8.5937774036269256E-3</c:v>
                </c:pt>
                <c:pt idx="69">
                  <c:v>6.6426480522404864E-3</c:v>
                </c:pt>
                <c:pt idx="70">
                  <c:v>9.0600226500566258E-3</c:v>
                </c:pt>
                <c:pt idx="71">
                  <c:v>6.7913647228440262E-3</c:v>
                </c:pt>
                <c:pt idx="72">
                  <c:v>5.4749108443417549E-3</c:v>
                </c:pt>
                <c:pt idx="73">
                  <c:v>5.4041780199818347E-3</c:v>
                </c:pt>
                <c:pt idx="74">
                  <c:v>5.2897884084636615E-3</c:v>
                </c:pt>
                <c:pt idx="75">
                  <c:v>4.3322437084006146E-3</c:v>
                </c:pt>
                <c:pt idx="76">
                  <c:v>6.0359348680516563E-3</c:v>
                </c:pt>
                <c:pt idx="77">
                  <c:v>9.3999855938918103E-3</c:v>
                </c:pt>
                <c:pt idx="78">
                  <c:v>1.5234432776216536E-2</c:v>
                </c:pt>
                <c:pt idx="79">
                  <c:v>1.1399234249912982E-2</c:v>
                </c:pt>
                <c:pt idx="80">
                  <c:v>1.3784774279526903E-2</c:v>
                </c:pt>
                <c:pt idx="81">
                  <c:v>1.6819749641514552E-2</c:v>
                </c:pt>
                <c:pt idx="82">
                  <c:v>1.5028599199970093E-2</c:v>
                </c:pt>
                <c:pt idx="83">
                  <c:v>1.3534162846540057E-2</c:v>
                </c:pt>
                <c:pt idx="84">
                  <c:v>2.0478206154902184E-2</c:v>
                </c:pt>
                <c:pt idx="85">
                  <c:v>1.7865538316878232E-2</c:v>
                </c:pt>
                <c:pt idx="86">
                  <c:v>1.4628486179603E-2</c:v>
                </c:pt>
                <c:pt idx="87">
                  <c:v>1.3700172659710233E-2</c:v>
                </c:pt>
                <c:pt idx="88">
                  <c:v>1.6237970253718287E-2</c:v>
                </c:pt>
                <c:pt idx="89">
                  <c:v>1.4314524101387956E-2</c:v>
                </c:pt>
                <c:pt idx="90">
                  <c:v>1.7233009708737864E-2</c:v>
                </c:pt>
                <c:pt idx="91">
                  <c:v>2.3228462216995E-2</c:v>
                </c:pt>
                <c:pt idx="92">
                  <c:v>2.1444825857214488E-2</c:v>
                </c:pt>
                <c:pt idx="93">
                  <c:v>2.025755507176857E-2</c:v>
                </c:pt>
                <c:pt idx="94">
                  <c:v>1.841052029731275E-2</c:v>
                </c:pt>
                <c:pt idx="95">
                  <c:v>1.5782133157160684E-2</c:v>
                </c:pt>
                <c:pt idx="96">
                  <c:v>2.4195928002360579E-2</c:v>
                </c:pt>
                <c:pt idx="97">
                  <c:v>2.039645048783718E-2</c:v>
                </c:pt>
                <c:pt idx="98">
                  <c:v>2.1239837398373984E-2</c:v>
                </c:pt>
                <c:pt idx="99">
                  <c:v>1.6545776648728149E-2</c:v>
                </c:pt>
                <c:pt idx="100">
                  <c:v>1.7387233757983081E-2</c:v>
                </c:pt>
                <c:pt idx="101">
                  <c:v>2.0328761793599843E-2</c:v>
                </c:pt>
                <c:pt idx="102">
                  <c:v>1.8384450002193849E-2</c:v>
                </c:pt>
                <c:pt idx="103">
                  <c:v>2.3784417106033979E-2</c:v>
                </c:pt>
                <c:pt idx="104">
                  <c:v>2.098556567438177E-2</c:v>
                </c:pt>
                <c:pt idx="105">
                  <c:v>2.3721024531999729E-2</c:v>
                </c:pt>
                <c:pt idx="106">
                  <c:v>2.5622037914691944E-2</c:v>
                </c:pt>
                <c:pt idx="107">
                  <c:v>2.9409670298369293E-2</c:v>
                </c:pt>
                <c:pt idx="108">
                  <c:v>2.7184374853279496E-2</c:v>
                </c:pt>
                <c:pt idx="109">
                  <c:v>2.5194188433211254E-2</c:v>
                </c:pt>
                <c:pt idx="110">
                  <c:v>2.8134136881675518E-2</c:v>
                </c:pt>
                <c:pt idx="111">
                  <c:v>1.572690111398883E-2</c:v>
                </c:pt>
                <c:pt idx="112">
                  <c:v>1.8637306526248603E-2</c:v>
                </c:pt>
                <c:pt idx="113">
                  <c:v>2.6558958563375371E-2</c:v>
                </c:pt>
                <c:pt idx="114">
                  <c:v>2.2711683560704216E-2</c:v>
                </c:pt>
                <c:pt idx="115">
                  <c:v>2.1961827396570936E-2</c:v>
                </c:pt>
                <c:pt idx="116">
                  <c:v>2.7365506583818935E-2</c:v>
                </c:pt>
                <c:pt idx="117">
                  <c:v>2.3718439173680182E-2</c:v>
                </c:pt>
                <c:pt idx="118">
                  <c:v>2.3656578134651021E-2</c:v>
                </c:pt>
                <c:pt idx="119">
                  <c:v>2.9772839938179804E-2</c:v>
                </c:pt>
                <c:pt idx="120">
                  <c:v>3.7215744091498013E-2</c:v>
                </c:pt>
                <c:pt idx="121">
                  <c:v>3.9527244161965291E-2</c:v>
                </c:pt>
                <c:pt idx="122">
                  <c:v>3.7052444740272347E-2</c:v>
                </c:pt>
                <c:pt idx="123">
                  <c:v>2.874166548446588E-2</c:v>
                </c:pt>
                <c:pt idx="124">
                  <c:v>2.9691341163616498E-2</c:v>
                </c:pt>
                <c:pt idx="125">
                  <c:v>2.5289640923712633E-2</c:v>
                </c:pt>
                <c:pt idx="126">
                  <c:v>3.1578947368421054E-2</c:v>
                </c:pt>
                <c:pt idx="127">
                  <c:v>4.2379646662732987E-2</c:v>
                </c:pt>
                <c:pt idx="128">
                  <c:v>4.804885314268692E-2</c:v>
                </c:pt>
                <c:pt idx="129">
                  <c:v>3.5182842339899996E-2</c:v>
                </c:pt>
                <c:pt idx="130">
                  <c:v>3.4819113470798864E-2</c:v>
                </c:pt>
                <c:pt idx="131">
                  <c:v>3.5745422842197033E-2</c:v>
                </c:pt>
                <c:pt idx="132">
                  <c:v>4.3679021589916385E-2</c:v>
                </c:pt>
                <c:pt idx="133">
                  <c:v>5.0449375087768575E-2</c:v>
                </c:pt>
                <c:pt idx="134">
                  <c:v>5.2842233255649004E-2</c:v>
                </c:pt>
                <c:pt idx="135">
                  <c:v>3.9194748908639804E-2</c:v>
                </c:pt>
                <c:pt idx="136">
                  <c:v>3.9918171785416276E-2</c:v>
                </c:pt>
                <c:pt idx="137">
                  <c:v>3.946741556129485E-2</c:v>
                </c:pt>
                <c:pt idx="138">
                  <c:v>4.7011160373031644E-2</c:v>
                </c:pt>
                <c:pt idx="139">
                  <c:v>5.3899850189653521E-2</c:v>
                </c:pt>
                <c:pt idx="140">
                  <c:v>4.7752204775220478E-2</c:v>
                </c:pt>
                <c:pt idx="141">
                  <c:v>4.9509420333473789E-2</c:v>
                </c:pt>
                <c:pt idx="142">
                  <c:v>4.9046485704817282E-2</c:v>
                </c:pt>
                <c:pt idx="143">
                  <c:v>5.6933563367932802E-2</c:v>
                </c:pt>
                <c:pt idx="144">
                  <c:v>5.9500314927566661E-2</c:v>
                </c:pt>
                <c:pt idx="145">
                  <c:v>4.2315297501348194E-2</c:v>
                </c:pt>
                <c:pt idx="146">
                  <c:v>5.7512448296756856E-2</c:v>
                </c:pt>
                <c:pt idx="147">
                  <c:v>5.2667059914047361E-2</c:v>
                </c:pt>
                <c:pt idx="148">
                  <c:v>5.5240075039294227E-2</c:v>
                </c:pt>
                <c:pt idx="149">
                  <c:v>4.2070670436546116E-2</c:v>
                </c:pt>
                <c:pt idx="150">
                  <c:v>6.8415712422090158E-2</c:v>
                </c:pt>
                <c:pt idx="151">
                  <c:v>6.5864544925286247E-2</c:v>
                </c:pt>
                <c:pt idx="152">
                  <c:v>8.3224378960072412E-2</c:v>
                </c:pt>
                <c:pt idx="153">
                  <c:v>7.6094164456233418E-2</c:v>
                </c:pt>
                <c:pt idx="154">
                  <c:v>6.9620973555412219E-2</c:v>
                </c:pt>
                <c:pt idx="155">
                  <c:v>5.8939096267190572E-2</c:v>
                </c:pt>
                <c:pt idx="156">
                  <c:v>6.4734574039873094E-2</c:v>
                </c:pt>
                <c:pt idx="157">
                  <c:v>5.1536424397830932E-2</c:v>
                </c:pt>
                <c:pt idx="158">
                  <c:v>5.7369928247369605E-2</c:v>
                </c:pt>
                <c:pt idx="159">
                  <c:v>6.8169533560141174E-2</c:v>
                </c:pt>
                <c:pt idx="160">
                  <c:v>7.861654135338346E-2</c:v>
                </c:pt>
                <c:pt idx="161">
                  <c:v>7.3009450768441078E-2</c:v>
                </c:pt>
                <c:pt idx="162">
                  <c:v>7.7511923369804822E-2</c:v>
                </c:pt>
                <c:pt idx="163">
                  <c:v>8.0674253107270527E-2</c:v>
                </c:pt>
                <c:pt idx="164">
                  <c:v>7.8260242354298903E-2</c:v>
                </c:pt>
                <c:pt idx="165">
                  <c:v>8.0575869871773856E-2</c:v>
                </c:pt>
                <c:pt idx="166">
                  <c:v>7.8230418299813656E-2</c:v>
                </c:pt>
                <c:pt idx="167">
                  <c:v>5.0532409800475547E-2</c:v>
                </c:pt>
                <c:pt idx="168">
                  <c:v>6.4137155705452503E-2</c:v>
                </c:pt>
                <c:pt idx="169">
                  <c:v>7.3680466005602741E-2</c:v>
                </c:pt>
                <c:pt idx="170">
                  <c:v>5.992640616786403E-2</c:v>
                </c:pt>
                <c:pt idx="171">
                  <c:v>6.762140083707327E-2</c:v>
                </c:pt>
                <c:pt idx="172">
                  <c:v>7.4738150186401564E-2</c:v>
                </c:pt>
                <c:pt idx="173">
                  <c:v>4.4209072069997697E-2</c:v>
                </c:pt>
                <c:pt idx="174">
                  <c:v>6.4232902033271713E-2</c:v>
                </c:pt>
                <c:pt idx="175">
                  <c:v>9.8851007722734974E-2</c:v>
                </c:pt>
                <c:pt idx="176">
                  <c:v>9.9358866771843843E-2</c:v>
                </c:pt>
                <c:pt idx="177">
                  <c:v>9.0333023383958391E-2</c:v>
                </c:pt>
                <c:pt idx="178">
                  <c:v>8.9348832124767699E-2</c:v>
                </c:pt>
                <c:pt idx="179">
                  <c:v>6.2332018070566708E-2</c:v>
                </c:pt>
                <c:pt idx="180">
                  <c:v>7.6131495623021045E-2</c:v>
                </c:pt>
                <c:pt idx="181">
                  <c:v>6.9659967777495127E-2</c:v>
                </c:pt>
                <c:pt idx="182">
                  <c:v>6.7750343780144898E-2</c:v>
                </c:pt>
                <c:pt idx="183">
                  <c:v>8.6110750875372843E-2</c:v>
                </c:pt>
                <c:pt idx="184">
                  <c:v>9.3493563567067242E-2</c:v>
                </c:pt>
                <c:pt idx="185">
                  <c:v>7.7634305754822261E-2</c:v>
                </c:pt>
                <c:pt idx="186">
                  <c:v>9.5527332965212583E-2</c:v>
                </c:pt>
                <c:pt idx="187">
                  <c:v>8.9127837514934291E-2</c:v>
                </c:pt>
                <c:pt idx="188">
                  <c:v>7.3362813223836601E-2</c:v>
                </c:pt>
                <c:pt idx="189">
                  <c:v>7.1285140562248994E-2</c:v>
                </c:pt>
                <c:pt idx="190">
                  <c:v>6.8709546010048431E-2</c:v>
                </c:pt>
                <c:pt idx="191">
                  <c:v>6.7032383648911703E-2</c:v>
                </c:pt>
                <c:pt idx="192">
                  <c:v>8.7202221464412727E-2</c:v>
                </c:pt>
                <c:pt idx="193">
                  <c:v>9.3306565679609432E-2</c:v>
                </c:pt>
                <c:pt idx="194">
                  <c:v>9.3199076706921347E-2</c:v>
                </c:pt>
                <c:pt idx="195">
                  <c:v>0.11865509761388286</c:v>
                </c:pt>
                <c:pt idx="196">
                  <c:v>9.309201038361696E-2</c:v>
                </c:pt>
                <c:pt idx="197">
                  <c:v>7.3938774019142256E-2</c:v>
                </c:pt>
                <c:pt idx="198">
                  <c:v>8.5156208419820106E-2</c:v>
                </c:pt>
                <c:pt idx="199">
                  <c:v>0.12594798306425348</c:v>
                </c:pt>
                <c:pt idx="200">
                  <c:v>0.10335401570703345</c:v>
                </c:pt>
                <c:pt idx="201">
                  <c:v>9.7588285960378982E-2</c:v>
                </c:pt>
                <c:pt idx="202">
                  <c:v>9.5303289598783036E-2</c:v>
                </c:pt>
                <c:pt idx="203">
                  <c:v>6.0230218233507063E-2</c:v>
                </c:pt>
                <c:pt idx="204">
                  <c:v>0.11621515508441303</c:v>
                </c:pt>
                <c:pt idx="205">
                  <c:v>0.10052521008403362</c:v>
                </c:pt>
                <c:pt idx="206">
                  <c:v>9.9257105943152457E-2</c:v>
                </c:pt>
                <c:pt idx="207">
                  <c:v>8.6629617522066035E-2</c:v>
                </c:pt>
                <c:pt idx="208">
                  <c:v>7.4053906888102372E-2</c:v>
                </c:pt>
                <c:pt idx="209">
                  <c:v>8.0221062748867228E-2</c:v>
                </c:pt>
                <c:pt idx="210">
                  <c:v>7.3535107619100315E-2</c:v>
                </c:pt>
                <c:pt idx="211">
                  <c:v>8.9226137195866223E-2</c:v>
                </c:pt>
                <c:pt idx="212">
                  <c:v>7.7908143841068769E-2</c:v>
                </c:pt>
                <c:pt idx="213">
                  <c:v>9.0478041197046249E-2</c:v>
                </c:pt>
                <c:pt idx="214">
                  <c:v>0.10810706572045665</c:v>
                </c:pt>
                <c:pt idx="215">
                  <c:v>8.4360476864012934E-2</c:v>
                </c:pt>
                <c:pt idx="216">
                  <c:v>0.1156156999270032</c:v>
                </c:pt>
                <c:pt idx="217">
                  <c:v>0.11210389610389611</c:v>
                </c:pt>
                <c:pt idx="218">
                  <c:v>8.4677913483926309E-2</c:v>
                </c:pt>
                <c:pt idx="219">
                  <c:v>9.9181554167033351E-2</c:v>
                </c:pt>
                <c:pt idx="220">
                  <c:v>0.10459783404632521</c:v>
                </c:pt>
                <c:pt idx="221">
                  <c:v>8.5875229920294296E-2</c:v>
                </c:pt>
                <c:pt idx="222">
                  <c:v>8.109223873555084E-2</c:v>
                </c:pt>
                <c:pt idx="223">
                  <c:v>0.10608289787428339</c:v>
                </c:pt>
                <c:pt idx="224">
                  <c:v>7.4418956771897943E-2</c:v>
                </c:pt>
                <c:pt idx="225">
                  <c:v>8.6558679230589519E-2</c:v>
                </c:pt>
                <c:pt idx="226">
                  <c:v>8.5288684510474388E-2</c:v>
                </c:pt>
              </c:numCache>
            </c:numRef>
          </c:val>
          <c:extLst>
            <c:ext xmlns:c16="http://schemas.microsoft.com/office/drawing/2014/chart" uri="{C3380CC4-5D6E-409C-BE32-E72D297353CC}">
              <c16:uniqueId val="{00000002-0E8E-6047-AA62-4A1D273D9385}"/>
            </c:ext>
          </c:extLst>
        </c:ser>
        <c:ser>
          <c:idx val="3"/>
          <c:order val="3"/>
          <c:tx>
            <c:strRef>
              <c:f>'[PC Excelmall 20211]Blad4'!$Q$7</c:f>
              <c:strCache>
                <c:ptCount val="1"/>
                <c:pt idx="0">
                  <c:v>El</c:v>
                </c:pt>
              </c:strCache>
            </c:strRef>
          </c:tx>
          <c:spPr>
            <a:solidFill>
              <a:schemeClr val="accent3">
                <a:alpha val="80000"/>
              </a:schemeClr>
            </a:solidFill>
            <a:ln>
              <a:noFill/>
            </a:ln>
            <a:effectLst/>
          </c:spPr>
          <c:val>
            <c:numRef>
              <c:f>'[PC Excelmall 20211]Blad4'!$Q$8:$Q$234</c:f>
              <c:numCache>
                <c:formatCode>0%</c:formatCode>
                <c:ptCount val="227"/>
                <c:pt idx="0">
                  <c:v>1.0431335732540551E-4</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3.8368568468710435E-5</c:v>
                </c:pt>
                <c:pt idx="20">
                  <c:v>0</c:v>
                </c:pt>
                <c:pt idx="21">
                  <c:v>0</c:v>
                </c:pt>
                <c:pt idx="22">
                  <c:v>0</c:v>
                </c:pt>
                <c:pt idx="23">
                  <c:v>3.1776294884016526E-5</c:v>
                </c:pt>
                <c:pt idx="24">
                  <c:v>0</c:v>
                </c:pt>
                <c:pt idx="25">
                  <c:v>0</c:v>
                </c:pt>
                <c:pt idx="26">
                  <c:v>0</c:v>
                </c:pt>
                <c:pt idx="27">
                  <c:v>0</c:v>
                </c:pt>
                <c:pt idx="28">
                  <c:v>3.4330049091970199E-5</c:v>
                </c:pt>
                <c:pt idx="29">
                  <c:v>0</c:v>
                </c:pt>
                <c:pt idx="30">
                  <c:v>0</c:v>
                </c:pt>
                <c:pt idx="31">
                  <c:v>0</c:v>
                </c:pt>
                <c:pt idx="32">
                  <c:v>0</c:v>
                </c:pt>
                <c:pt idx="33">
                  <c:v>0</c:v>
                </c:pt>
                <c:pt idx="34">
                  <c:v>0</c:v>
                </c:pt>
                <c:pt idx="35">
                  <c:v>0</c:v>
                </c:pt>
                <c:pt idx="36">
                  <c:v>1.6166841807452914E-4</c:v>
                </c:pt>
                <c:pt idx="37">
                  <c:v>1.2896569512509673E-4</c:v>
                </c:pt>
                <c:pt idx="38">
                  <c:v>3.1209362808842653E-4</c:v>
                </c:pt>
                <c:pt idx="39">
                  <c:v>0</c:v>
                </c:pt>
                <c:pt idx="40">
                  <c:v>2.5303643724696357E-4</c:v>
                </c:pt>
                <c:pt idx="41">
                  <c:v>1.2426991425375916E-4</c:v>
                </c:pt>
                <c:pt idx="42">
                  <c:v>1.2568340350656697E-4</c:v>
                </c:pt>
                <c:pt idx="43">
                  <c:v>1.7939364946480894E-4</c:v>
                </c:pt>
                <c:pt idx="44">
                  <c:v>4.8093108257586687E-5</c:v>
                </c:pt>
                <c:pt idx="45">
                  <c:v>8.7676997939590548E-5</c:v>
                </c:pt>
                <c:pt idx="46">
                  <c:v>9.4406419636535282E-5</c:v>
                </c:pt>
                <c:pt idx="47">
                  <c:v>4.9714143673875218E-5</c:v>
                </c:pt>
                <c:pt idx="48">
                  <c:v>6.1154598825831699E-5</c:v>
                </c:pt>
                <c:pt idx="49">
                  <c:v>0</c:v>
                </c:pt>
                <c:pt idx="50">
                  <c:v>3.6588489261278399E-5</c:v>
                </c:pt>
                <c:pt idx="51">
                  <c:v>3.6008786143819095E-5</c:v>
                </c:pt>
                <c:pt idx="52">
                  <c:v>0</c:v>
                </c:pt>
                <c:pt idx="53">
                  <c:v>3.2217532781339608E-5</c:v>
                </c:pt>
                <c:pt idx="54">
                  <c:v>0</c:v>
                </c:pt>
                <c:pt idx="55">
                  <c:v>4.1538589349505688E-5</c:v>
                </c:pt>
                <c:pt idx="56">
                  <c:v>0</c:v>
                </c:pt>
                <c:pt idx="57">
                  <c:v>1.0820559062218214E-4</c:v>
                </c:pt>
                <c:pt idx="58">
                  <c:v>0</c:v>
                </c:pt>
                <c:pt idx="59">
                  <c:v>9.8026401777545424E-5</c:v>
                </c:pt>
                <c:pt idx="60">
                  <c:v>1.4667774898547889E-4</c:v>
                </c:pt>
                <c:pt idx="61">
                  <c:v>1.3054830287206266E-3</c:v>
                </c:pt>
                <c:pt idx="62">
                  <c:v>1.1377283357562732E-3</c:v>
                </c:pt>
                <c:pt idx="63">
                  <c:v>7.3878966979313892E-4</c:v>
                </c:pt>
                <c:pt idx="64">
                  <c:v>1.1952429331261579E-3</c:v>
                </c:pt>
                <c:pt idx="65">
                  <c:v>3.6609312077744865E-4</c:v>
                </c:pt>
                <c:pt idx="66">
                  <c:v>0</c:v>
                </c:pt>
                <c:pt idx="67">
                  <c:v>1.1388656897729861E-4</c:v>
                </c:pt>
                <c:pt idx="68">
                  <c:v>1.0522992739135009E-4</c:v>
                </c:pt>
                <c:pt idx="69">
                  <c:v>2.6270359528634694E-4</c:v>
                </c:pt>
                <c:pt idx="70">
                  <c:v>5.3086070215175533E-4</c:v>
                </c:pt>
                <c:pt idx="71">
                  <c:v>5.6910877565732063E-4</c:v>
                </c:pt>
                <c:pt idx="72">
                  <c:v>5.022853985634638E-4</c:v>
                </c:pt>
                <c:pt idx="73">
                  <c:v>6.3578564940962757E-4</c:v>
                </c:pt>
                <c:pt idx="74">
                  <c:v>1.0842423445919305E-3</c:v>
                </c:pt>
                <c:pt idx="75">
                  <c:v>1.4572092473711157E-3</c:v>
                </c:pt>
                <c:pt idx="76">
                  <c:v>7.018528916339135E-4</c:v>
                </c:pt>
                <c:pt idx="77">
                  <c:v>5.7624432759490027E-4</c:v>
                </c:pt>
                <c:pt idx="78">
                  <c:v>5.4232608588473106E-4</c:v>
                </c:pt>
                <c:pt idx="79">
                  <c:v>6.0911938739993037E-4</c:v>
                </c:pt>
                <c:pt idx="80">
                  <c:v>1.540896218557388E-3</c:v>
                </c:pt>
                <c:pt idx="81">
                  <c:v>6.9759330310429019E-4</c:v>
                </c:pt>
                <c:pt idx="82">
                  <c:v>9.7199895323189648E-4</c:v>
                </c:pt>
                <c:pt idx="83">
                  <c:v>1.0187004293094667E-3</c:v>
                </c:pt>
                <c:pt idx="84">
                  <c:v>2.4596728063150668E-3</c:v>
                </c:pt>
                <c:pt idx="85">
                  <c:v>1.3581988194117955E-3</c:v>
                </c:pt>
                <c:pt idx="86">
                  <c:v>1.2017736521486885E-3</c:v>
                </c:pt>
                <c:pt idx="87">
                  <c:v>9.0083327077546734E-4</c:v>
                </c:pt>
                <c:pt idx="88">
                  <c:v>8.3989501312335961E-4</c:v>
                </c:pt>
                <c:pt idx="89">
                  <c:v>1.0281149907074222E-3</c:v>
                </c:pt>
                <c:pt idx="90">
                  <c:v>2.4271844660194174E-4</c:v>
                </c:pt>
                <c:pt idx="91">
                  <c:v>1.0921157642710126E-3</c:v>
                </c:pt>
                <c:pt idx="92">
                  <c:v>1.6970725498515061E-3</c:v>
                </c:pt>
                <c:pt idx="93">
                  <c:v>2.9519205933360394E-3</c:v>
                </c:pt>
                <c:pt idx="94">
                  <c:v>2.1345530779493045E-3</c:v>
                </c:pt>
                <c:pt idx="95">
                  <c:v>2.5324818321955517E-3</c:v>
                </c:pt>
                <c:pt idx="96">
                  <c:v>3.2949739352808104E-3</c:v>
                </c:pt>
                <c:pt idx="97">
                  <c:v>2.6047415125160039E-3</c:v>
                </c:pt>
                <c:pt idx="98">
                  <c:v>3.9634146341463415E-3</c:v>
                </c:pt>
                <c:pt idx="99">
                  <c:v>2.172677741752181E-3</c:v>
                </c:pt>
                <c:pt idx="100">
                  <c:v>2.4409001237168555E-3</c:v>
                </c:pt>
                <c:pt idx="101">
                  <c:v>2.9504263528191163E-3</c:v>
                </c:pt>
                <c:pt idx="102">
                  <c:v>6.3182835329735421E-3</c:v>
                </c:pt>
                <c:pt idx="103">
                  <c:v>1.1169693419254051E-2</c:v>
                </c:pt>
                <c:pt idx="104">
                  <c:v>2.8076743097800653E-3</c:v>
                </c:pt>
                <c:pt idx="105">
                  <c:v>2.9059944583361493E-3</c:v>
                </c:pt>
                <c:pt idx="106">
                  <c:v>2.3326421800947865E-3</c:v>
                </c:pt>
                <c:pt idx="107">
                  <c:v>4.8778750979135517E-3</c:v>
                </c:pt>
                <c:pt idx="108">
                  <c:v>3.6621437626179632E-3</c:v>
                </c:pt>
                <c:pt idx="109">
                  <c:v>4.0648770475308887E-3</c:v>
                </c:pt>
                <c:pt idx="110">
                  <c:v>1.0650993496031982E-2</c:v>
                </c:pt>
                <c:pt idx="111">
                  <c:v>8.9243922988111214E-3</c:v>
                </c:pt>
                <c:pt idx="112">
                  <c:v>1.0276049146322004E-2</c:v>
                </c:pt>
                <c:pt idx="113">
                  <c:v>9.5310048236182943E-3</c:v>
                </c:pt>
                <c:pt idx="114">
                  <c:v>9.7553540126514744E-3</c:v>
                </c:pt>
                <c:pt idx="115">
                  <c:v>9.3454584666259298E-3</c:v>
                </c:pt>
                <c:pt idx="116">
                  <c:v>7.0828369981649009E-3</c:v>
                </c:pt>
                <c:pt idx="117">
                  <c:v>6.1820964039785769E-3</c:v>
                </c:pt>
                <c:pt idx="118">
                  <c:v>5.6825200741198274E-3</c:v>
                </c:pt>
                <c:pt idx="119">
                  <c:v>9.3896713615023476E-3</c:v>
                </c:pt>
                <c:pt idx="120">
                  <c:v>5.9420095608274139E-3</c:v>
                </c:pt>
                <c:pt idx="121">
                  <c:v>5.6059415839462973E-3</c:v>
                </c:pt>
                <c:pt idx="122">
                  <c:v>1.1287683390187759E-2</c:v>
                </c:pt>
                <c:pt idx="123">
                  <c:v>8.3416087388282021E-3</c:v>
                </c:pt>
                <c:pt idx="124">
                  <c:v>5.2171537831193666E-3</c:v>
                </c:pt>
                <c:pt idx="125">
                  <c:v>5.7274367758976905E-3</c:v>
                </c:pt>
                <c:pt idx="126">
                  <c:v>4.1715399610136455E-3</c:v>
                </c:pt>
                <c:pt idx="127">
                  <c:v>5.3104716948387766E-3</c:v>
                </c:pt>
                <c:pt idx="128">
                  <c:v>1.248138218647602E-2</c:v>
                </c:pt>
                <c:pt idx="129">
                  <c:v>6.3859268630640396E-3</c:v>
                </c:pt>
                <c:pt idx="130">
                  <c:v>7.6552660822323745E-3</c:v>
                </c:pt>
                <c:pt idx="131">
                  <c:v>1.1967979709915194E-2</c:v>
                </c:pt>
                <c:pt idx="132">
                  <c:v>1.0815757727026915E-2</c:v>
                </c:pt>
                <c:pt idx="133">
                  <c:v>8.0044937508776861E-3</c:v>
                </c:pt>
                <c:pt idx="134">
                  <c:v>1.4667139527814368E-2</c:v>
                </c:pt>
                <c:pt idx="135">
                  <c:v>1.2436795326779939E-2</c:v>
                </c:pt>
                <c:pt idx="136">
                  <c:v>1.0766870339963932E-2</c:v>
                </c:pt>
                <c:pt idx="137">
                  <c:v>1.0757002081191545E-2</c:v>
                </c:pt>
                <c:pt idx="138">
                  <c:v>8.4085002293227337E-3</c:v>
                </c:pt>
                <c:pt idx="139">
                  <c:v>1.316418576482963E-2</c:v>
                </c:pt>
                <c:pt idx="140">
                  <c:v>1.5087730080201579E-2</c:v>
                </c:pt>
                <c:pt idx="141">
                  <c:v>1.1497020405706375E-2</c:v>
                </c:pt>
                <c:pt idx="142">
                  <c:v>8.0739915042328195E-3</c:v>
                </c:pt>
                <c:pt idx="143">
                  <c:v>8.2869021693016947E-3</c:v>
                </c:pt>
                <c:pt idx="144">
                  <c:v>8.0201553642662189E-3</c:v>
                </c:pt>
                <c:pt idx="145">
                  <c:v>1.1648391155851159E-2</c:v>
                </c:pt>
                <c:pt idx="146">
                  <c:v>1.9732855599757619E-2</c:v>
                </c:pt>
                <c:pt idx="147">
                  <c:v>1.0589590180051123E-2</c:v>
                </c:pt>
                <c:pt idx="148">
                  <c:v>7.4278760837600769E-3</c:v>
                </c:pt>
                <c:pt idx="149">
                  <c:v>4.9886755584504019E-3</c:v>
                </c:pt>
                <c:pt idx="150">
                  <c:v>3.8628786780692856E-2</c:v>
                </c:pt>
                <c:pt idx="151">
                  <c:v>2.1928973413545508E-2</c:v>
                </c:pt>
                <c:pt idx="152">
                  <c:v>3.3541184753092625E-2</c:v>
                </c:pt>
                <c:pt idx="153">
                  <c:v>3.3405172413793101E-2</c:v>
                </c:pt>
                <c:pt idx="154">
                  <c:v>4.5946048488067687E-2</c:v>
                </c:pt>
                <c:pt idx="155">
                  <c:v>4.6724182113265567E-2</c:v>
                </c:pt>
                <c:pt idx="156">
                  <c:v>5.223279821944405E-2</c:v>
                </c:pt>
                <c:pt idx="157">
                  <c:v>3.7916684181764679E-2</c:v>
                </c:pt>
                <c:pt idx="158">
                  <c:v>6.7794974098265709E-2</c:v>
                </c:pt>
                <c:pt idx="159">
                  <c:v>4.3782391656863054E-2</c:v>
                </c:pt>
                <c:pt idx="160">
                  <c:v>3.7744360902255636E-2</c:v>
                </c:pt>
                <c:pt idx="161">
                  <c:v>5.108849904888433E-2</c:v>
                </c:pt>
                <c:pt idx="162">
                  <c:v>4.3405073944932065E-2</c:v>
                </c:pt>
                <c:pt idx="163">
                  <c:v>3.1843373889089296E-2</c:v>
                </c:pt>
                <c:pt idx="164">
                  <c:v>6.3618003462204267E-2</c:v>
                </c:pt>
                <c:pt idx="165">
                  <c:v>2.7809661233725774E-2</c:v>
                </c:pt>
                <c:pt idx="166">
                  <c:v>3.4119385722547066E-2</c:v>
                </c:pt>
                <c:pt idx="167">
                  <c:v>3.3722733381577587E-2</c:v>
                </c:pt>
                <c:pt idx="168">
                  <c:v>7.1332209106239455E-2</c:v>
                </c:pt>
                <c:pt idx="169">
                  <c:v>6.3586642358486364E-2</c:v>
                </c:pt>
                <c:pt idx="170">
                  <c:v>0.10565971613807605</c:v>
                </c:pt>
                <c:pt idx="171">
                  <c:v>5.2896979476577073E-2</c:v>
                </c:pt>
                <c:pt idx="172">
                  <c:v>4.9766258358482751E-2</c:v>
                </c:pt>
                <c:pt idx="173">
                  <c:v>6.5469337631437557E-2</c:v>
                </c:pt>
                <c:pt idx="174">
                  <c:v>5.4906738363300282E-2</c:v>
                </c:pt>
                <c:pt idx="175">
                  <c:v>7.9864381239404786E-2</c:v>
                </c:pt>
                <c:pt idx="176">
                  <c:v>0.12346010540096002</c:v>
                </c:pt>
                <c:pt idx="177">
                  <c:v>8.075903158039742E-2</c:v>
                </c:pt>
                <c:pt idx="178">
                  <c:v>9.9442480778340558E-2</c:v>
                </c:pt>
                <c:pt idx="179">
                  <c:v>0.18896894836164008</c:v>
                </c:pt>
                <c:pt idx="180">
                  <c:v>5.4060346433227789E-2</c:v>
                </c:pt>
                <c:pt idx="181">
                  <c:v>6.0035614347494277E-2</c:v>
                </c:pt>
                <c:pt idx="182">
                  <c:v>5.3875992857582662E-2</c:v>
                </c:pt>
                <c:pt idx="183">
                  <c:v>0.21129987463796307</c:v>
                </c:pt>
                <c:pt idx="184">
                  <c:v>0.15447439038618599</c:v>
                </c:pt>
                <c:pt idx="185">
                  <c:v>0.23130878367607205</c:v>
                </c:pt>
                <c:pt idx="186">
                  <c:v>0.14113749309773604</c:v>
                </c:pt>
                <c:pt idx="187">
                  <c:v>0.22967741935483871</c:v>
                </c:pt>
                <c:pt idx="188">
                  <c:v>0.31526637186776163</c:v>
                </c:pt>
                <c:pt idx="189">
                  <c:v>0.22155287817938421</c:v>
                </c:pt>
                <c:pt idx="190">
                  <c:v>0.25116552754266058</c:v>
                </c:pt>
                <c:pt idx="191">
                  <c:v>0.35682180145107062</c:v>
                </c:pt>
                <c:pt idx="192">
                  <c:v>0.2543479319920105</c:v>
                </c:pt>
                <c:pt idx="193">
                  <c:v>0.25053611351918603</c:v>
                </c:pt>
                <c:pt idx="194">
                  <c:v>0.30957080252902019</c:v>
                </c:pt>
                <c:pt idx="195">
                  <c:v>0.23861171366594361</c:v>
                </c:pt>
                <c:pt idx="196">
                  <c:v>0.23539803865012979</c:v>
                </c:pt>
                <c:pt idx="197">
                  <c:v>0.30558193906626724</c:v>
                </c:pt>
                <c:pt idx="198">
                  <c:v>0.25504284421736123</c:v>
                </c:pt>
                <c:pt idx="199">
                  <c:v>0.27576420229842274</c:v>
                </c:pt>
                <c:pt idx="200">
                  <c:v>0.34151950362303118</c:v>
                </c:pt>
                <c:pt idx="201">
                  <c:v>0.34608096468561583</c:v>
                </c:pt>
                <c:pt idx="202">
                  <c:v>0.41718957976801674</c:v>
                </c:pt>
                <c:pt idx="203">
                  <c:v>0.50745561470498068</c:v>
                </c:pt>
                <c:pt idx="204">
                  <c:v>0.28353618636304151</c:v>
                </c:pt>
                <c:pt idx="205">
                  <c:v>0.32626050420168068</c:v>
                </c:pt>
                <c:pt idx="206">
                  <c:v>0.40839793281653747</c:v>
                </c:pt>
                <c:pt idx="207">
                  <c:v>0.326110306822958</c:v>
                </c:pt>
                <c:pt idx="208">
                  <c:v>0.39803974952355026</c:v>
                </c:pt>
                <c:pt idx="209">
                  <c:v>0.37776328436084033</c:v>
                </c:pt>
                <c:pt idx="210">
                  <c:v>0.36120179272948599</c:v>
                </c:pt>
                <c:pt idx="211">
                  <c:v>0.4000325494344536</c:v>
                </c:pt>
                <c:pt idx="212">
                  <c:v>0.4344304848925345</c:v>
                </c:pt>
                <c:pt idx="213">
                  <c:v>0.36743101438010106</c:v>
                </c:pt>
                <c:pt idx="214">
                  <c:v>0.39062017895711199</c:v>
                </c:pt>
                <c:pt idx="215">
                  <c:v>0.38418535731124132</c:v>
                </c:pt>
                <c:pt idx="216">
                  <c:v>0.28457521477904429</c:v>
                </c:pt>
                <c:pt idx="217">
                  <c:v>0.27241558441558439</c:v>
                </c:pt>
                <c:pt idx="218">
                  <c:v>0.34234712634287817</c:v>
                </c:pt>
                <c:pt idx="219">
                  <c:v>0.30119686702455339</c:v>
                </c:pt>
                <c:pt idx="220">
                  <c:v>0.29475469225729373</c:v>
                </c:pt>
                <c:pt idx="221">
                  <c:v>0.35005364806866951</c:v>
                </c:pt>
                <c:pt idx="222">
                  <c:v>0.32613824015097903</c:v>
                </c:pt>
                <c:pt idx="223">
                  <c:v>0.34594896250824414</c:v>
                </c:pt>
                <c:pt idx="224">
                  <c:v>0.43780755545461431</c:v>
                </c:pt>
                <c:pt idx="225">
                  <c:v>0.34339225916984656</c:v>
                </c:pt>
                <c:pt idx="226">
                  <c:v>0.35569704830405219</c:v>
                </c:pt>
              </c:numCache>
            </c:numRef>
          </c:val>
          <c:extLst>
            <c:ext xmlns:c16="http://schemas.microsoft.com/office/drawing/2014/chart" uri="{C3380CC4-5D6E-409C-BE32-E72D297353CC}">
              <c16:uniqueId val="{00000003-0E8E-6047-AA62-4A1D273D9385}"/>
            </c:ext>
          </c:extLst>
        </c:ser>
        <c:ser>
          <c:idx val="4"/>
          <c:order val="4"/>
          <c:tx>
            <c:strRef>
              <c:f>'[PC Excelmall 20211]Blad4'!$R$7</c:f>
              <c:strCache>
                <c:ptCount val="1"/>
                <c:pt idx="0">
                  <c:v>Laddhybrider</c:v>
                </c:pt>
              </c:strCache>
            </c:strRef>
          </c:tx>
          <c:spPr>
            <a:solidFill>
              <a:schemeClr val="accent6">
                <a:alpha val="80000"/>
              </a:schemeClr>
            </a:solidFill>
            <a:ln>
              <a:noFill/>
            </a:ln>
            <a:effectLst/>
          </c:spPr>
          <c:val>
            <c:numRef>
              <c:f>'[PC Excelmall 20211]Blad4'!$R$8:$R$234</c:f>
              <c:numCache>
                <c:formatCode>0%</c:formatCode>
                <c:ptCount val="2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9.8567485871993687E-5</c:v>
                </c:pt>
                <c:pt idx="75">
                  <c:v>7.4829664054192426E-4</c:v>
                </c:pt>
                <c:pt idx="76">
                  <c:v>6.3166760247052218E-4</c:v>
                </c:pt>
                <c:pt idx="77">
                  <c:v>1.0084275732910753E-3</c:v>
                </c:pt>
                <c:pt idx="78">
                  <c:v>4.4865158014100476E-3</c:v>
                </c:pt>
                <c:pt idx="79">
                  <c:v>4.9599721545422904E-3</c:v>
                </c:pt>
                <c:pt idx="80">
                  <c:v>5.7471264367816091E-3</c:v>
                </c:pt>
                <c:pt idx="81">
                  <c:v>3.9530287175909779E-3</c:v>
                </c:pt>
                <c:pt idx="82">
                  <c:v>2.878612284571386E-3</c:v>
                </c:pt>
                <c:pt idx="83">
                  <c:v>2.4739867568944192E-3</c:v>
                </c:pt>
                <c:pt idx="84">
                  <c:v>6.3493879418830799E-3</c:v>
                </c:pt>
                <c:pt idx="85">
                  <c:v>1.2119312542443713E-2</c:v>
                </c:pt>
                <c:pt idx="86">
                  <c:v>5.9674277899796945E-3</c:v>
                </c:pt>
                <c:pt idx="87">
                  <c:v>1.9518054200135125E-3</c:v>
                </c:pt>
                <c:pt idx="88">
                  <c:v>1.784776902887139E-3</c:v>
                </c:pt>
                <c:pt idx="89">
                  <c:v>2.7284590138004668E-3</c:v>
                </c:pt>
                <c:pt idx="90">
                  <c:v>3.5436893203883496E-3</c:v>
                </c:pt>
                <c:pt idx="91">
                  <c:v>2.2682404334859493E-3</c:v>
                </c:pt>
                <c:pt idx="92">
                  <c:v>1.9670613646006092E-3</c:v>
                </c:pt>
                <c:pt idx="93">
                  <c:v>2.472233496918933E-3</c:v>
                </c:pt>
                <c:pt idx="94">
                  <c:v>3.8879359634076617E-3</c:v>
                </c:pt>
                <c:pt idx="95">
                  <c:v>3.7803714306687219E-3</c:v>
                </c:pt>
                <c:pt idx="96">
                  <c:v>3.0490803580210486E-3</c:v>
                </c:pt>
                <c:pt idx="97">
                  <c:v>6.0924462496137035E-3</c:v>
                </c:pt>
                <c:pt idx="98">
                  <c:v>1.016260162601626E-2</c:v>
                </c:pt>
                <c:pt idx="99">
                  <c:v>1.3036066450513086E-2</c:v>
                </c:pt>
                <c:pt idx="100">
                  <c:v>1.0265155314809243E-2</c:v>
                </c:pt>
                <c:pt idx="101">
                  <c:v>1.621113380669844E-2</c:v>
                </c:pt>
                <c:pt idx="102">
                  <c:v>1.0793734368829801E-2</c:v>
                </c:pt>
                <c:pt idx="103">
                  <c:v>1.054481546572935E-2</c:v>
                </c:pt>
                <c:pt idx="104">
                  <c:v>9.5748893128397104E-3</c:v>
                </c:pt>
                <c:pt idx="105">
                  <c:v>1.5408528755828885E-2</c:v>
                </c:pt>
                <c:pt idx="106">
                  <c:v>7.5533175355450236E-3</c:v>
                </c:pt>
                <c:pt idx="107">
                  <c:v>9.684540340383109E-3</c:v>
                </c:pt>
                <c:pt idx="108">
                  <c:v>1.0047420066669796E-2</c:v>
                </c:pt>
                <c:pt idx="109">
                  <c:v>8.1700004024630735E-3</c:v>
                </c:pt>
                <c:pt idx="110">
                  <c:v>9.3979354376752793E-3</c:v>
                </c:pt>
                <c:pt idx="111">
                  <c:v>1.1077479951321497E-2</c:v>
                </c:pt>
                <c:pt idx="112">
                  <c:v>1.231849369714377E-2</c:v>
                </c:pt>
                <c:pt idx="113">
                  <c:v>1.3918753995466961E-2</c:v>
                </c:pt>
                <c:pt idx="114">
                  <c:v>1.063181159972563E-2</c:v>
                </c:pt>
                <c:pt idx="115">
                  <c:v>1.1070773875849179E-2</c:v>
                </c:pt>
                <c:pt idx="116">
                  <c:v>1.2813496023952866E-2</c:v>
                </c:pt>
                <c:pt idx="117">
                  <c:v>1.5424636572302985E-2</c:v>
                </c:pt>
                <c:pt idx="118">
                  <c:v>1.7232859789993824E-2</c:v>
                </c:pt>
                <c:pt idx="119">
                  <c:v>5.1118304027060919E-2</c:v>
                </c:pt>
                <c:pt idx="120">
                  <c:v>6.4781307242103379E-3</c:v>
                </c:pt>
                <c:pt idx="121">
                  <c:v>1.6782118117546239E-2</c:v>
                </c:pt>
                <c:pt idx="122">
                  <c:v>2.3684721413317802E-2</c:v>
                </c:pt>
                <c:pt idx="123">
                  <c:v>2.6102993332387574E-2</c:v>
                </c:pt>
                <c:pt idx="124">
                  <c:v>2.7151051625239005E-2</c:v>
                </c:pt>
                <c:pt idx="125">
                  <c:v>2.9735596411852395E-2</c:v>
                </c:pt>
                <c:pt idx="126">
                  <c:v>3.3489278752436645E-2</c:v>
                </c:pt>
                <c:pt idx="127">
                  <c:v>2.7315955711360244E-2</c:v>
                </c:pt>
                <c:pt idx="128">
                  <c:v>3.4614238903783137E-2</c:v>
                </c:pt>
                <c:pt idx="129">
                  <c:v>3.0815109343936383E-2</c:v>
                </c:pt>
                <c:pt idx="130">
                  <c:v>3.1608840597604645E-2</c:v>
                </c:pt>
                <c:pt idx="131">
                  <c:v>2.4173733851153206E-2</c:v>
                </c:pt>
                <c:pt idx="132">
                  <c:v>4.1474270976330128E-2</c:v>
                </c:pt>
                <c:pt idx="133">
                  <c:v>3.2720123578149136E-2</c:v>
                </c:pt>
                <c:pt idx="134">
                  <c:v>2.1557401965751344E-2</c:v>
                </c:pt>
                <c:pt idx="135">
                  <c:v>2.5690147922489873E-2</c:v>
                </c:pt>
                <c:pt idx="136">
                  <c:v>3.1546930096094321E-2</c:v>
                </c:pt>
                <c:pt idx="137">
                  <c:v>2.9713397357137485E-2</c:v>
                </c:pt>
                <c:pt idx="138">
                  <c:v>3.8067573765479285E-2</c:v>
                </c:pt>
                <c:pt idx="139">
                  <c:v>4.9756159755203519E-2</c:v>
                </c:pt>
                <c:pt idx="140">
                  <c:v>4.7014718987186184E-2</c:v>
                </c:pt>
                <c:pt idx="141">
                  <c:v>5.8297718654066091E-2</c:v>
                </c:pt>
                <c:pt idx="142">
                  <c:v>6.2543307323833341E-2</c:v>
                </c:pt>
                <c:pt idx="143">
                  <c:v>5.469921090590265E-2</c:v>
                </c:pt>
                <c:pt idx="144">
                  <c:v>6.6176779340751626E-2</c:v>
                </c:pt>
                <c:pt idx="145">
                  <c:v>5.5653424411288871E-2</c:v>
                </c:pt>
                <c:pt idx="146">
                  <c:v>5.0583555075480145E-2</c:v>
                </c:pt>
                <c:pt idx="147">
                  <c:v>5.0251397432656386E-2</c:v>
                </c:pt>
                <c:pt idx="148">
                  <c:v>4.3375754195609184E-2</c:v>
                </c:pt>
                <c:pt idx="149">
                  <c:v>3.5246399123651059E-2</c:v>
                </c:pt>
                <c:pt idx="150">
                  <c:v>0.13835338454848528</c:v>
                </c:pt>
                <c:pt idx="151">
                  <c:v>7.7197748884145156E-2</c:v>
                </c:pt>
                <c:pt idx="152">
                  <c:v>8.6744443326963697E-2</c:v>
                </c:pt>
                <c:pt idx="153">
                  <c:v>7.7669098143236068E-2</c:v>
                </c:pt>
                <c:pt idx="154">
                  <c:v>6.7989528398527899E-2</c:v>
                </c:pt>
                <c:pt idx="155">
                  <c:v>6.8207055607756042E-2</c:v>
                </c:pt>
                <c:pt idx="156">
                  <c:v>7.4679168442487093E-2</c:v>
                </c:pt>
                <c:pt idx="157">
                  <c:v>7.9868846946067509E-2</c:v>
                </c:pt>
                <c:pt idx="158">
                  <c:v>7.3747546574857617E-2</c:v>
                </c:pt>
                <c:pt idx="159">
                  <c:v>5.4402085784235797E-2</c:v>
                </c:pt>
                <c:pt idx="160">
                  <c:v>4.9774436090225561E-2</c:v>
                </c:pt>
                <c:pt idx="161">
                  <c:v>5.2779371357830854E-2</c:v>
                </c:pt>
                <c:pt idx="162">
                  <c:v>5.2382670033265202E-2</c:v>
                </c:pt>
                <c:pt idx="163">
                  <c:v>5.4701078936149283E-2</c:v>
                </c:pt>
                <c:pt idx="164">
                  <c:v>6.7585112521638777E-2</c:v>
                </c:pt>
                <c:pt idx="165">
                  <c:v>8.8413734299675334E-2</c:v>
                </c:pt>
                <c:pt idx="166">
                  <c:v>0.1046070808969993</c:v>
                </c:pt>
                <c:pt idx="167">
                  <c:v>6.6639098521658224E-2</c:v>
                </c:pt>
                <c:pt idx="168">
                  <c:v>0.2311973018549747</c:v>
                </c:pt>
                <c:pt idx="169">
                  <c:v>0.17906532082351373</c:v>
                </c:pt>
                <c:pt idx="170">
                  <c:v>0.16656737340108638</c:v>
                </c:pt>
                <c:pt idx="171">
                  <c:v>0.16302758307700066</c:v>
                </c:pt>
                <c:pt idx="172">
                  <c:v>0.15332268181549205</c:v>
                </c:pt>
                <c:pt idx="173">
                  <c:v>0.18021337017422673</c:v>
                </c:pt>
                <c:pt idx="174">
                  <c:v>0.22744076625777179</c:v>
                </c:pt>
                <c:pt idx="175">
                  <c:v>0.19969862497645507</c:v>
                </c:pt>
                <c:pt idx="176">
                  <c:v>0.20922426236111577</c:v>
                </c:pt>
                <c:pt idx="177">
                  <c:v>0.27031029376312982</c:v>
                </c:pt>
                <c:pt idx="178">
                  <c:v>0.27657326094085921</c:v>
                </c:pt>
                <c:pt idx="179">
                  <c:v>0.29547663978955796</c:v>
                </c:pt>
                <c:pt idx="180">
                  <c:v>0.27463214751350346</c:v>
                </c:pt>
                <c:pt idx="181">
                  <c:v>0.2797422199609938</c:v>
                </c:pt>
                <c:pt idx="182">
                  <c:v>0.30710342138209878</c:v>
                </c:pt>
                <c:pt idx="183">
                  <c:v>0.19789910517442613</c:v>
                </c:pt>
                <c:pt idx="184">
                  <c:v>0.21615525220705481</c:v>
                </c:pt>
                <c:pt idx="185">
                  <c:v>0.24299909665763325</c:v>
                </c:pt>
                <c:pt idx="186">
                  <c:v>0.21027056874654887</c:v>
                </c:pt>
                <c:pt idx="187">
                  <c:v>0.21796893667861411</c:v>
                </c:pt>
                <c:pt idx="188">
                  <c:v>0.20122130974942093</c:v>
                </c:pt>
                <c:pt idx="189">
                  <c:v>0.26936316695352841</c:v>
                </c:pt>
                <c:pt idx="190">
                  <c:v>0.27062870592495358</c:v>
                </c:pt>
                <c:pt idx="191">
                  <c:v>0.23709078039285084</c:v>
                </c:pt>
                <c:pt idx="192">
                  <c:v>0.26199639499196181</c:v>
                </c:pt>
                <c:pt idx="193">
                  <c:v>0.25135739380389654</c:v>
                </c:pt>
                <c:pt idx="194">
                  <c:v>0.22834777372629045</c:v>
                </c:pt>
                <c:pt idx="195">
                  <c:v>0.22360086767895879</c:v>
                </c:pt>
                <c:pt idx="196">
                  <c:v>0.22158927026247477</c:v>
                </c:pt>
                <c:pt idx="197">
                  <c:v>0.22499452034777526</c:v>
                </c:pt>
                <c:pt idx="198">
                  <c:v>0.22667518228750866</c:v>
                </c:pt>
                <c:pt idx="199">
                  <c:v>0.17066021495370587</c:v>
                </c:pt>
                <c:pt idx="200">
                  <c:v>0.19035015403306288</c:v>
                </c:pt>
                <c:pt idx="201">
                  <c:v>0.23173987941429802</c:v>
                </c:pt>
                <c:pt idx="202">
                  <c:v>0.21525004753755467</c:v>
                </c:pt>
                <c:pt idx="203">
                  <c:v>0.22988377602497281</c:v>
                </c:pt>
                <c:pt idx="204">
                  <c:v>0.22673733804475854</c:v>
                </c:pt>
                <c:pt idx="205">
                  <c:v>0.20294117647058824</c:v>
                </c:pt>
                <c:pt idx="206">
                  <c:v>0.17900516795865634</c:v>
                </c:pt>
                <c:pt idx="207">
                  <c:v>0.21300144771867557</c:v>
                </c:pt>
                <c:pt idx="208">
                  <c:v>0.2038864688265723</c:v>
                </c:pt>
                <c:pt idx="209">
                  <c:v>0.19929973911849513</c:v>
                </c:pt>
                <c:pt idx="210">
                  <c:v>0.21557018757262214</c:v>
                </c:pt>
                <c:pt idx="211">
                  <c:v>0.18614207828138987</c:v>
                </c:pt>
                <c:pt idx="212">
                  <c:v>0.1852005676115322</c:v>
                </c:pt>
                <c:pt idx="213">
                  <c:v>0.2239409249902837</c:v>
                </c:pt>
                <c:pt idx="214">
                  <c:v>0.20522215365627894</c:v>
                </c:pt>
                <c:pt idx="215">
                  <c:v>0.23913922004445343</c:v>
                </c:pt>
                <c:pt idx="216">
                  <c:v>0.22993991801897917</c:v>
                </c:pt>
                <c:pt idx="217">
                  <c:v>0.23376623376623376</c:v>
                </c:pt>
                <c:pt idx="218">
                  <c:v>0.22695151341856951</c:v>
                </c:pt>
                <c:pt idx="219">
                  <c:v>0.25275015400862449</c:v>
                </c:pt>
                <c:pt idx="220">
                  <c:v>0.22515126989632714</c:v>
                </c:pt>
                <c:pt idx="221">
                  <c:v>0.20125689760882895</c:v>
                </c:pt>
                <c:pt idx="222">
                  <c:v>0.25029488086812929</c:v>
                </c:pt>
                <c:pt idx="223">
                  <c:v>0.19689513469636244</c:v>
                </c:pt>
                <c:pt idx="224">
                  <c:v>0.19770610947081535</c:v>
                </c:pt>
                <c:pt idx="225">
                  <c:v>0.26520520208706488</c:v>
                </c:pt>
                <c:pt idx="226">
                  <c:v>0.24871280902409307</c:v>
                </c:pt>
              </c:numCache>
            </c:numRef>
          </c:val>
          <c:extLst>
            <c:ext xmlns:c16="http://schemas.microsoft.com/office/drawing/2014/chart" uri="{C3380CC4-5D6E-409C-BE32-E72D297353CC}">
              <c16:uniqueId val="{00000004-0E8E-6047-AA62-4A1D273D9385}"/>
            </c:ext>
          </c:extLst>
        </c:ser>
        <c:ser>
          <c:idx val="5"/>
          <c:order val="5"/>
          <c:tx>
            <c:strRef>
              <c:f>'[PC Excelmall 20211]Blad4'!$S$7</c:f>
              <c:strCache>
                <c:ptCount val="1"/>
                <c:pt idx="0">
                  <c:v>Etanol</c:v>
                </c:pt>
              </c:strCache>
            </c:strRef>
          </c:tx>
          <c:spPr>
            <a:solidFill>
              <a:schemeClr val="accent5">
                <a:alpha val="80000"/>
              </a:schemeClr>
            </a:solidFill>
            <a:ln>
              <a:noFill/>
            </a:ln>
            <a:effectLst/>
          </c:spPr>
          <c:val>
            <c:numRef>
              <c:f>'[PC Excelmall 20211]Blad4'!$S$8:$S$234</c:f>
              <c:numCache>
                <c:formatCode>0%</c:formatCode>
                <c:ptCount val="227"/>
                <c:pt idx="0">
                  <c:v>8.5849893078808748E-2</c:v>
                </c:pt>
                <c:pt idx="1">
                  <c:v>8.8458132441208301E-2</c:v>
                </c:pt>
                <c:pt idx="2">
                  <c:v>0.11300746242010926</c:v>
                </c:pt>
                <c:pt idx="3">
                  <c:v>7.3214844701053883E-2</c:v>
                </c:pt>
                <c:pt idx="4">
                  <c:v>7.6207150755621081E-2</c:v>
                </c:pt>
                <c:pt idx="5">
                  <c:v>7.7979912829259049E-2</c:v>
                </c:pt>
                <c:pt idx="6">
                  <c:v>7.7371391859024363E-2</c:v>
                </c:pt>
                <c:pt idx="7">
                  <c:v>8.4566424778043534E-2</c:v>
                </c:pt>
                <c:pt idx="8">
                  <c:v>7.5655238235078193E-2</c:v>
                </c:pt>
                <c:pt idx="9">
                  <c:v>6.7883266159128222E-2</c:v>
                </c:pt>
                <c:pt idx="10">
                  <c:v>9.0728403695388121E-2</c:v>
                </c:pt>
                <c:pt idx="11">
                  <c:v>9.1033032097226546E-2</c:v>
                </c:pt>
                <c:pt idx="12">
                  <c:v>8.2702820905313792E-2</c:v>
                </c:pt>
                <c:pt idx="13">
                  <c:v>8.7446041564683372E-2</c:v>
                </c:pt>
                <c:pt idx="14">
                  <c:v>7.7159384293604361E-2</c:v>
                </c:pt>
                <c:pt idx="15">
                  <c:v>8.0699570956014807E-2</c:v>
                </c:pt>
                <c:pt idx="16">
                  <c:v>0.10227882837200979</c:v>
                </c:pt>
                <c:pt idx="17">
                  <c:v>0.10368057837660204</c:v>
                </c:pt>
                <c:pt idx="18">
                  <c:v>0.10718406769520065</c:v>
                </c:pt>
                <c:pt idx="19">
                  <c:v>8.5523539116755559E-2</c:v>
                </c:pt>
                <c:pt idx="20">
                  <c:v>0.10524707859161384</c:v>
                </c:pt>
                <c:pt idx="21">
                  <c:v>0.13357815743254031</c:v>
                </c:pt>
                <c:pt idx="22">
                  <c:v>0.14322293723257304</c:v>
                </c:pt>
                <c:pt idx="23">
                  <c:v>0.1373053701938354</c:v>
                </c:pt>
                <c:pt idx="24">
                  <c:v>0.24179289665512071</c:v>
                </c:pt>
                <c:pt idx="25">
                  <c:v>0.20067254782077038</c:v>
                </c:pt>
                <c:pt idx="26">
                  <c:v>0.17281825460368294</c:v>
                </c:pt>
                <c:pt idx="27">
                  <c:v>0.16663355189085369</c:v>
                </c:pt>
                <c:pt idx="28">
                  <c:v>0.18802567887672078</c:v>
                </c:pt>
                <c:pt idx="29">
                  <c:v>0.22839150635487462</c:v>
                </c:pt>
                <c:pt idx="30">
                  <c:v>0.19163672342863095</c:v>
                </c:pt>
                <c:pt idx="31">
                  <c:v>0.19846866814426758</c:v>
                </c:pt>
                <c:pt idx="32">
                  <c:v>0.2468133474060242</c:v>
                </c:pt>
                <c:pt idx="33">
                  <c:v>0.26946283415737871</c:v>
                </c:pt>
                <c:pt idx="34">
                  <c:v>0.24978113372729263</c:v>
                </c:pt>
                <c:pt idx="35">
                  <c:v>0.23892422720678497</c:v>
                </c:pt>
                <c:pt idx="36">
                  <c:v>0.19222374909061515</c:v>
                </c:pt>
                <c:pt idx="37">
                  <c:v>0.19789785916946093</c:v>
                </c:pt>
                <c:pt idx="38">
                  <c:v>0.20790637191157346</c:v>
                </c:pt>
                <c:pt idx="39">
                  <c:v>0.19286393434419255</c:v>
                </c:pt>
                <c:pt idx="40">
                  <c:v>0.23598178137651821</c:v>
                </c:pt>
                <c:pt idx="41">
                  <c:v>0.20135868439584109</c:v>
                </c:pt>
                <c:pt idx="42">
                  <c:v>0.14711242380443662</c:v>
                </c:pt>
                <c:pt idx="43">
                  <c:v>0.17431082939663936</c:v>
                </c:pt>
                <c:pt idx="44">
                  <c:v>0.15485980858942913</c:v>
                </c:pt>
                <c:pt idx="45">
                  <c:v>0.13379509885581517</c:v>
                </c:pt>
                <c:pt idx="46">
                  <c:v>0.1445834316733538</c:v>
                </c:pt>
                <c:pt idx="47">
                  <c:v>0.13681332339050459</c:v>
                </c:pt>
                <c:pt idx="48">
                  <c:v>0.14426369863013699</c:v>
                </c:pt>
                <c:pt idx="49">
                  <c:v>0.13929742884350862</c:v>
                </c:pt>
                <c:pt idx="50">
                  <c:v>0.11170465771468296</c:v>
                </c:pt>
                <c:pt idx="51">
                  <c:v>0.11141118432897627</c:v>
                </c:pt>
                <c:pt idx="52">
                  <c:v>0.12087992667277726</c:v>
                </c:pt>
                <c:pt idx="53">
                  <c:v>0.11318019266084603</c:v>
                </c:pt>
                <c:pt idx="54">
                  <c:v>9.3160645307884565E-2</c:v>
                </c:pt>
                <c:pt idx="55">
                  <c:v>0.10181108249563844</c:v>
                </c:pt>
                <c:pt idx="56">
                  <c:v>0.10738766184310738</c:v>
                </c:pt>
                <c:pt idx="57">
                  <c:v>0.11174030658250676</c:v>
                </c:pt>
                <c:pt idx="58">
                  <c:v>0.11857707509881422</c:v>
                </c:pt>
                <c:pt idx="59">
                  <c:v>0.11848124428179323</c:v>
                </c:pt>
                <c:pt idx="60">
                  <c:v>3.9945240307045424E-2</c:v>
                </c:pt>
                <c:pt idx="61">
                  <c:v>4.380120644638516E-2</c:v>
                </c:pt>
                <c:pt idx="62">
                  <c:v>4.3834144491498639E-2</c:v>
                </c:pt>
                <c:pt idx="63">
                  <c:v>4.9434665296158295E-2</c:v>
                </c:pt>
                <c:pt idx="64">
                  <c:v>5.1066754317815093E-2</c:v>
                </c:pt>
                <c:pt idx="65">
                  <c:v>5.3316470862315703E-2</c:v>
                </c:pt>
                <c:pt idx="66">
                  <c:v>4.2205235116979385E-2</c:v>
                </c:pt>
                <c:pt idx="67">
                  <c:v>5.2653557057171056E-2</c:v>
                </c:pt>
                <c:pt idx="68">
                  <c:v>4.7002700901469713E-2</c:v>
                </c:pt>
                <c:pt idx="69">
                  <c:v>4.5823012834947087E-2</c:v>
                </c:pt>
                <c:pt idx="70">
                  <c:v>5.0360985277463195E-2</c:v>
                </c:pt>
                <c:pt idx="71">
                  <c:v>3.6954129832682023E-2</c:v>
                </c:pt>
                <c:pt idx="72">
                  <c:v>3.2397408207343416E-2</c:v>
                </c:pt>
                <c:pt idx="73">
                  <c:v>2.7611262488646683E-2</c:v>
                </c:pt>
                <c:pt idx="74">
                  <c:v>2.2900512550926535E-2</c:v>
                </c:pt>
                <c:pt idx="75">
                  <c:v>2.1700602575715804E-2</c:v>
                </c:pt>
                <c:pt idx="76">
                  <c:v>2.0774845592363842E-2</c:v>
                </c:pt>
                <c:pt idx="77">
                  <c:v>1.8619894835410215E-2</c:v>
                </c:pt>
                <c:pt idx="78">
                  <c:v>1.6368387319430064E-2</c:v>
                </c:pt>
                <c:pt idx="79">
                  <c:v>1.5706578489383918E-2</c:v>
                </c:pt>
                <c:pt idx="80">
                  <c:v>1.4950857904381143E-2</c:v>
                </c:pt>
                <c:pt idx="81">
                  <c:v>1.6122156338410264E-2</c:v>
                </c:pt>
                <c:pt idx="82">
                  <c:v>1.1402295412912633E-2</c:v>
                </c:pt>
                <c:pt idx="83">
                  <c:v>1.8955104416794002E-2</c:v>
                </c:pt>
                <c:pt idx="84">
                  <c:v>9.4954810662395608E-3</c:v>
                </c:pt>
                <c:pt idx="85">
                  <c:v>8.5148618293893336E-3</c:v>
                </c:pt>
                <c:pt idx="86">
                  <c:v>1.1893415109195641E-2</c:v>
                </c:pt>
                <c:pt idx="87">
                  <c:v>5.6677426619623147E-3</c:v>
                </c:pt>
                <c:pt idx="88">
                  <c:v>8.8538932633420823E-3</c:v>
                </c:pt>
                <c:pt idx="89">
                  <c:v>1.0992921823717822E-2</c:v>
                </c:pt>
                <c:pt idx="90">
                  <c:v>1.2815533980582524E-2</c:v>
                </c:pt>
                <c:pt idx="91">
                  <c:v>1.738984332339228E-2</c:v>
                </c:pt>
                <c:pt idx="92">
                  <c:v>9.9895861457168205E-3</c:v>
                </c:pt>
                <c:pt idx="93">
                  <c:v>1.2914652595845172E-2</c:v>
                </c:pt>
                <c:pt idx="94">
                  <c:v>1.6428435296359824E-2</c:v>
                </c:pt>
                <c:pt idx="95">
                  <c:v>8.3314982015708725E-3</c:v>
                </c:pt>
                <c:pt idx="96">
                  <c:v>9.1472410740631449E-3</c:v>
                </c:pt>
                <c:pt idx="97">
                  <c:v>8.9620767295042168E-3</c:v>
                </c:pt>
                <c:pt idx="98">
                  <c:v>1.2601626016260163E-2</c:v>
                </c:pt>
                <c:pt idx="99">
                  <c:v>9.4595046294748807E-3</c:v>
                </c:pt>
                <c:pt idx="100">
                  <c:v>6.252716755274685E-3</c:v>
                </c:pt>
                <c:pt idx="101">
                  <c:v>7.0680543397205198E-3</c:v>
                </c:pt>
                <c:pt idx="102">
                  <c:v>6.6692992848054059E-3</c:v>
                </c:pt>
                <c:pt idx="103">
                  <c:v>9.7637180238234721E-3</c:v>
                </c:pt>
                <c:pt idx="104">
                  <c:v>1.0222814153558187E-2</c:v>
                </c:pt>
                <c:pt idx="105">
                  <c:v>5.7781982834358312E-3</c:v>
                </c:pt>
                <c:pt idx="106">
                  <c:v>8.1827606635071094E-3</c:v>
                </c:pt>
                <c:pt idx="107">
                  <c:v>5.8392081464074628E-3</c:v>
                </c:pt>
                <c:pt idx="108">
                  <c:v>5.8688201324005821E-3</c:v>
                </c:pt>
                <c:pt idx="109">
                  <c:v>4.5478327363464403E-3</c:v>
                </c:pt>
                <c:pt idx="110">
                  <c:v>4.2961990572229847E-3</c:v>
                </c:pt>
                <c:pt idx="111">
                  <c:v>5.2423003713296095E-3</c:v>
                </c:pt>
                <c:pt idx="112">
                  <c:v>3.0317536301260571E-3</c:v>
                </c:pt>
                <c:pt idx="113">
                  <c:v>3.2544894519672225E-3</c:v>
                </c:pt>
                <c:pt idx="114">
                  <c:v>2.9342275741178264E-3</c:v>
                </c:pt>
                <c:pt idx="115">
                  <c:v>4.4211207361345749E-3</c:v>
                </c:pt>
                <c:pt idx="116">
                  <c:v>4.2818969125269632E-3</c:v>
                </c:pt>
                <c:pt idx="117">
                  <c:v>3.2134659525631217E-3</c:v>
                </c:pt>
                <c:pt idx="118">
                  <c:v>3.0574428659666461E-3</c:v>
                </c:pt>
                <c:pt idx="119">
                  <c:v>2.2161957250750883E-3</c:v>
                </c:pt>
                <c:pt idx="120">
                  <c:v>2.1444846535316983E-3</c:v>
                </c:pt>
                <c:pt idx="121">
                  <c:v>2.6065843033635651E-3</c:v>
                </c:pt>
                <c:pt idx="122">
                  <c:v>1.8581690101783287E-3</c:v>
                </c:pt>
                <c:pt idx="123">
                  <c:v>1.7307419492126543E-3</c:v>
                </c:pt>
                <c:pt idx="124">
                  <c:v>2.2398251843758535E-3</c:v>
                </c:pt>
                <c:pt idx="125">
                  <c:v>2.7721840102518502E-3</c:v>
                </c:pt>
                <c:pt idx="126">
                  <c:v>9.3567251461988308E-4</c:v>
                </c:pt>
                <c:pt idx="127">
                  <c:v>3.540314463225851E-3</c:v>
                </c:pt>
                <c:pt idx="128">
                  <c:v>2.9490616621983914E-3</c:v>
                </c:pt>
                <c:pt idx="129">
                  <c:v>1.0542803783360442E-3</c:v>
                </c:pt>
                <c:pt idx="130">
                  <c:v>2.068156562538585E-3</c:v>
                </c:pt>
                <c:pt idx="131">
                  <c:v>2.4305830757443661E-3</c:v>
                </c:pt>
                <c:pt idx="132">
                  <c:v>3.8687133408211657E-3</c:v>
                </c:pt>
                <c:pt idx="133">
                  <c:v>2.8437017272854937E-3</c:v>
                </c:pt>
                <c:pt idx="134">
                  <c:v>2.4825210254331748E-3</c:v>
                </c:pt>
                <c:pt idx="135">
                  <c:v>2.7009201972299866E-3</c:v>
                </c:pt>
                <c:pt idx="136">
                  <c:v>2.5571317057414334E-3</c:v>
                </c:pt>
                <c:pt idx="137">
                  <c:v>1.9307439632907902E-3</c:v>
                </c:pt>
                <c:pt idx="138">
                  <c:v>1.26127503439841E-3</c:v>
                </c:pt>
                <c:pt idx="139">
                  <c:v>5.2592993975711603E-3</c:v>
                </c:pt>
                <c:pt idx="140">
                  <c:v>2.7963002796300282E-3</c:v>
                </c:pt>
                <c:pt idx="141">
                  <c:v>3.6718232709324022E-3</c:v>
                </c:pt>
                <c:pt idx="142">
                  <c:v>2.2896393817973667E-3</c:v>
                </c:pt>
                <c:pt idx="143">
                  <c:v>2.0646548066860877E-3</c:v>
                </c:pt>
                <c:pt idx="144">
                  <c:v>2.4774301910560569E-3</c:v>
                </c:pt>
                <c:pt idx="145">
                  <c:v>3.0199532626280783E-3</c:v>
                </c:pt>
                <c:pt idx="146">
                  <c:v>1.9759201201359432E-3</c:v>
                </c:pt>
                <c:pt idx="147">
                  <c:v>1.9381478048369428E-3</c:v>
                </c:pt>
                <c:pt idx="148">
                  <c:v>1.4450134360898443E-3</c:v>
                </c:pt>
                <c:pt idx="149">
                  <c:v>1.9244149038532708E-3</c:v>
                </c:pt>
                <c:pt idx="150">
                  <c:v>2.1742281490071025E-3</c:v>
                </c:pt>
                <c:pt idx="151">
                  <c:v>1.4903939452745972E-2</c:v>
                </c:pt>
                <c:pt idx="152">
                  <c:v>1.3577391129437795E-3</c:v>
                </c:pt>
                <c:pt idx="153">
                  <c:v>1.3262599469496021E-3</c:v>
                </c:pt>
                <c:pt idx="154">
                  <c:v>1.3658610615775695E-3</c:v>
                </c:pt>
                <c:pt idx="155">
                  <c:v>1.5802511318014864E-3</c:v>
                </c:pt>
                <c:pt idx="156">
                  <c:v>8.0503859449732441E-4</c:v>
                </c:pt>
                <c:pt idx="157">
                  <c:v>3.3628988187817897E-4</c:v>
                </c:pt>
                <c:pt idx="158">
                  <c:v>3.861128092924483E-4</c:v>
                </c:pt>
                <c:pt idx="159">
                  <c:v>2.2256843979523704E-4</c:v>
                </c:pt>
                <c:pt idx="160">
                  <c:v>4.5112781954887219E-4</c:v>
                </c:pt>
                <c:pt idx="161">
                  <c:v>1.8116489024427065E-4</c:v>
                </c:pt>
                <c:pt idx="162">
                  <c:v>1.6031421586309167E-4</c:v>
                </c:pt>
                <c:pt idx="163">
                  <c:v>6.7884432492703239E-3</c:v>
                </c:pt>
                <c:pt idx="164">
                  <c:v>6.5276976341604159E-3</c:v>
                </c:pt>
                <c:pt idx="165">
                  <c:v>4.1320958908601978E-3</c:v>
                </c:pt>
                <c:pt idx="166">
                  <c:v>5.8472016963310412E-3</c:v>
                </c:pt>
                <c:pt idx="167">
                  <c:v>8.3117957200454871E-3</c:v>
                </c:pt>
                <c:pt idx="168">
                  <c:v>2.8105677346824059E-4</c:v>
                </c:pt>
                <c:pt idx="169">
                  <c:v>3.1126328427231092E-4</c:v>
                </c:pt>
                <c:pt idx="170">
                  <c:v>2.4531277378657786E-4</c:v>
                </c:pt>
                <c:pt idx="171">
                  <c:v>2.5213050274822249E-4</c:v>
                </c:pt>
                <c:pt idx="172">
                  <c:v>2.958754955914551E-4</c:v>
                </c:pt>
                <c:pt idx="173">
                  <c:v>1.5350372246526978E-4</c:v>
                </c:pt>
                <c:pt idx="174">
                  <c:v>2.9406822382792807E-4</c:v>
                </c:pt>
                <c:pt idx="175">
                  <c:v>4.8973441326050104E-4</c:v>
                </c:pt>
                <c:pt idx="176">
                  <c:v>2.3497029304152262E-4</c:v>
                </c:pt>
                <c:pt idx="177">
                  <c:v>2.0663291662361815E-4</c:v>
                </c:pt>
                <c:pt idx="178">
                  <c:v>3.6439164814342453E-5</c:v>
                </c:pt>
                <c:pt idx="179">
                  <c:v>8.577800651912849E-5</c:v>
                </c:pt>
                <c:pt idx="180">
                  <c:v>2.3281802942819892E-4</c:v>
                </c:pt>
                <c:pt idx="181">
                  <c:v>1.2719409819384381E-4</c:v>
                </c:pt>
                <c:pt idx="182">
                  <c:v>1.6419350204215669E-4</c:v>
                </c:pt>
                <c:pt idx="183">
                  <c:v>2.2046427181947868E-3</c:v>
                </c:pt>
                <c:pt idx="184">
                  <c:v>3.6557383424726791E-3</c:v>
                </c:pt>
                <c:pt idx="185">
                  <c:v>4.7026940857643872E-3</c:v>
                </c:pt>
                <c:pt idx="186">
                  <c:v>1.154058531198233E-2</c:v>
                </c:pt>
                <c:pt idx="187">
                  <c:v>6.0692951015531658E-3</c:v>
                </c:pt>
                <c:pt idx="188">
                  <c:v>7.0330595914929461E-3</c:v>
                </c:pt>
                <c:pt idx="189">
                  <c:v>8.7014725568942443E-3</c:v>
                </c:pt>
                <c:pt idx="190">
                  <c:v>5.069479020504232E-3</c:v>
                </c:pt>
                <c:pt idx="191">
                  <c:v>5.8396743939125818E-3</c:v>
                </c:pt>
                <c:pt idx="192">
                  <c:v>4.2383202611195013E-3</c:v>
                </c:pt>
                <c:pt idx="193">
                  <c:v>1.1269790573527399E-2</c:v>
                </c:pt>
                <c:pt idx="194">
                  <c:v>8.8984043087010339E-3</c:v>
                </c:pt>
                <c:pt idx="195">
                  <c:v>6.2039045553145336E-3</c:v>
                </c:pt>
                <c:pt idx="196">
                  <c:v>8.5809056821459471E-3</c:v>
                </c:pt>
                <c:pt idx="197">
                  <c:v>6.575582669686564E-3</c:v>
                </c:pt>
                <c:pt idx="198">
                  <c:v>9.3139602959178246E-3</c:v>
                </c:pt>
                <c:pt idx="199">
                  <c:v>1.339971153398781E-2</c:v>
                </c:pt>
                <c:pt idx="200">
                  <c:v>1.744261726038096E-2</c:v>
                </c:pt>
                <c:pt idx="201">
                  <c:v>1.0034453057708871E-2</c:v>
                </c:pt>
                <c:pt idx="202">
                  <c:v>9.013120365088419E-3</c:v>
                </c:pt>
                <c:pt idx="203">
                  <c:v>5.908748850302405E-3</c:v>
                </c:pt>
                <c:pt idx="204">
                  <c:v>7.7869388823452431E-3</c:v>
                </c:pt>
                <c:pt idx="205">
                  <c:v>2.3371848739495799E-2</c:v>
                </c:pt>
                <c:pt idx="206">
                  <c:v>1.8184754521963824E-2</c:v>
                </c:pt>
                <c:pt idx="207">
                  <c:v>1.8820342782421895E-2</c:v>
                </c:pt>
                <c:pt idx="208">
                  <c:v>1.0890280424720936E-2</c:v>
                </c:pt>
                <c:pt idx="209">
                  <c:v>1.1568035150350131E-2</c:v>
                </c:pt>
                <c:pt idx="210">
                  <c:v>1.7927294859735519E-2</c:v>
                </c:pt>
                <c:pt idx="211">
                  <c:v>9.1952152331353249E-3</c:v>
                </c:pt>
                <c:pt idx="212">
                  <c:v>1.1006126051292701E-2</c:v>
                </c:pt>
                <c:pt idx="213">
                  <c:v>1.6323357947920714E-2</c:v>
                </c:pt>
                <c:pt idx="214">
                  <c:v>1.8088552915766738E-2</c:v>
                </c:pt>
                <c:pt idx="215">
                  <c:v>9.3621607058665055E-3</c:v>
                </c:pt>
                <c:pt idx="216">
                  <c:v>2.4706609017912291E-2</c:v>
                </c:pt>
                <c:pt idx="217">
                  <c:v>2.987012987012987E-2</c:v>
                </c:pt>
                <c:pt idx="218">
                  <c:v>1.8871778113639149E-2</c:v>
                </c:pt>
                <c:pt idx="219">
                  <c:v>1.5972894482090997E-2</c:v>
                </c:pt>
                <c:pt idx="220">
                  <c:v>1.4529618067599337E-2</c:v>
                </c:pt>
                <c:pt idx="221">
                  <c:v>1.1649294911097487E-2</c:v>
                </c:pt>
                <c:pt idx="222">
                  <c:v>8.0207596131163014E-3</c:v>
                </c:pt>
                <c:pt idx="223">
                  <c:v>1.0045152452945056E-2</c:v>
                </c:pt>
                <c:pt idx="224">
                  <c:v>1.0523128170186994E-2</c:v>
                </c:pt>
                <c:pt idx="225">
                  <c:v>1.296627988474418E-2</c:v>
                </c:pt>
                <c:pt idx="226">
                  <c:v>1.1869669457218096E-2</c:v>
                </c:pt>
              </c:numCache>
            </c:numRef>
          </c:val>
          <c:extLst>
            <c:ext xmlns:c16="http://schemas.microsoft.com/office/drawing/2014/chart" uri="{C3380CC4-5D6E-409C-BE32-E72D297353CC}">
              <c16:uniqueId val="{00000005-0E8E-6047-AA62-4A1D273D9385}"/>
            </c:ext>
          </c:extLst>
        </c:ser>
        <c:ser>
          <c:idx val="6"/>
          <c:order val="6"/>
          <c:tx>
            <c:strRef>
              <c:f>'[PC Excelmall 20211]Blad4'!$T$7</c:f>
              <c:strCache>
                <c:ptCount val="1"/>
                <c:pt idx="0">
                  <c:v>Gas</c:v>
                </c:pt>
              </c:strCache>
            </c:strRef>
          </c:tx>
          <c:spPr>
            <a:solidFill>
              <a:schemeClr val="accent2">
                <a:alpha val="80000"/>
              </a:schemeClr>
            </a:solidFill>
            <a:ln>
              <a:noFill/>
            </a:ln>
            <a:effectLst/>
          </c:spPr>
          <c:val>
            <c:numRef>
              <c:f>'[PC Excelmall 20211]Blad4'!$T$8:$T$234</c:f>
              <c:numCache>
                <c:formatCode>0%</c:formatCode>
                <c:ptCount val="227"/>
                <c:pt idx="0">
                  <c:v>8.7623220153340634E-3</c:v>
                </c:pt>
                <c:pt idx="1">
                  <c:v>1.1512348715930336E-2</c:v>
                </c:pt>
                <c:pt idx="2">
                  <c:v>9.0691612811082938E-3</c:v>
                </c:pt>
                <c:pt idx="3">
                  <c:v>1.2869117595909708E-2</c:v>
                </c:pt>
                <c:pt idx="4">
                  <c:v>1.6279641233566778E-2</c:v>
                </c:pt>
                <c:pt idx="5">
                  <c:v>1.2570273513991535E-2</c:v>
                </c:pt>
                <c:pt idx="6">
                  <c:v>9.0863200403836445E-3</c:v>
                </c:pt>
                <c:pt idx="7">
                  <c:v>7.3377386792070377E-3</c:v>
                </c:pt>
                <c:pt idx="8">
                  <c:v>1.170985977534689E-2</c:v>
                </c:pt>
                <c:pt idx="9">
                  <c:v>1.3472160023884162E-2</c:v>
                </c:pt>
                <c:pt idx="10">
                  <c:v>1.2808715815819501E-2</c:v>
                </c:pt>
                <c:pt idx="11">
                  <c:v>1.0322530383296977E-2</c:v>
                </c:pt>
                <c:pt idx="12">
                  <c:v>8.7469932210802528E-3</c:v>
                </c:pt>
                <c:pt idx="13">
                  <c:v>7.5208045925860001E-3</c:v>
                </c:pt>
                <c:pt idx="14">
                  <c:v>6.5361613124611919E-3</c:v>
                </c:pt>
                <c:pt idx="15">
                  <c:v>4.9782202862476664E-3</c:v>
                </c:pt>
                <c:pt idx="16">
                  <c:v>5.0110362107021415E-3</c:v>
                </c:pt>
                <c:pt idx="17">
                  <c:v>8.1169898126848498E-3</c:v>
                </c:pt>
                <c:pt idx="18">
                  <c:v>5.812214197187914E-3</c:v>
                </c:pt>
                <c:pt idx="19">
                  <c:v>4.2589111000268581E-3</c:v>
                </c:pt>
                <c:pt idx="20">
                  <c:v>3.6660811120446039E-3</c:v>
                </c:pt>
                <c:pt idx="21">
                  <c:v>2.5546862525946032E-3</c:v>
                </c:pt>
                <c:pt idx="22">
                  <c:v>4.0092988780701458E-3</c:v>
                </c:pt>
                <c:pt idx="23">
                  <c:v>2.5738798856053385E-3</c:v>
                </c:pt>
                <c:pt idx="24">
                  <c:v>4.6528459907977044E-3</c:v>
                </c:pt>
                <c:pt idx="25">
                  <c:v>3.7121145951611494E-3</c:v>
                </c:pt>
                <c:pt idx="26">
                  <c:v>2.4819855884707768E-3</c:v>
                </c:pt>
                <c:pt idx="27">
                  <c:v>3.2121332538578712E-3</c:v>
                </c:pt>
                <c:pt idx="28">
                  <c:v>2.9180541728174672E-3</c:v>
                </c:pt>
                <c:pt idx="29">
                  <c:v>2.8414545175287024E-3</c:v>
                </c:pt>
                <c:pt idx="30">
                  <c:v>2.4475342394417541E-3</c:v>
                </c:pt>
                <c:pt idx="31">
                  <c:v>3.9794479145678014E-3</c:v>
                </c:pt>
                <c:pt idx="32">
                  <c:v>7.5911342047576521E-3</c:v>
                </c:pt>
                <c:pt idx="33">
                  <c:v>7.7097125618034021E-3</c:v>
                </c:pt>
                <c:pt idx="34">
                  <c:v>1.0505581089954037E-2</c:v>
                </c:pt>
                <c:pt idx="35">
                  <c:v>1.1438455529516795E-2</c:v>
                </c:pt>
                <c:pt idx="36">
                  <c:v>9.6192708754344845E-3</c:v>
                </c:pt>
                <c:pt idx="37">
                  <c:v>9.9303585246324471E-3</c:v>
                </c:pt>
                <c:pt idx="38">
                  <c:v>1.6488946684005201E-2</c:v>
                </c:pt>
                <c:pt idx="39">
                  <c:v>2.4320672571685933E-2</c:v>
                </c:pt>
                <c:pt idx="40">
                  <c:v>2.7378542510121458E-2</c:v>
                </c:pt>
                <c:pt idx="41">
                  <c:v>2.6966571393065738E-2</c:v>
                </c:pt>
                <c:pt idx="42">
                  <c:v>3.9150380192295609E-2</c:v>
                </c:pt>
                <c:pt idx="43">
                  <c:v>4.3353465287328828E-2</c:v>
                </c:pt>
                <c:pt idx="44">
                  <c:v>3.6021738084932427E-2</c:v>
                </c:pt>
                <c:pt idx="45">
                  <c:v>2.8144316338608567E-2</c:v>
                </c:pt>
                <c:pt idx="46">
                  <c:v>2.3743214538588624E-2</c:v>
                </c:pt>
                <c:pt idx="47">
                  <c:v>3.0574198359433258E-2</c:v>
                </c:pt>
                <c:pt idx="48">
                  <c:v>3.4307729941291588E-2</c:v>
                </c:pt>
                <c:pt idx="49">
                  <c:v>3.5445984551899269E-2</c:v>
                </c:pt>
                <c:pt idx="50">
                  <c:v>2.2538509384947496E-2</c:v>
                </c:pt>
                <c:pt idx="51">
                  <c:v>2.2685535270606027E-2</c:v>
                </c:pt>
                <c:pt idx="52">
                  <c:v>2.2034830430797434E-2</c:v>
                </c:pt>
                <c:pt idx="53">
                  <c:v>2.2713360610844422E-2</c:v>
                </c:pt>
                <c:pt idx="54">
                  <c:v>2.6039536468984322E-2</c:v>
                </c:pt>
                <c:pt idx="55">
                  <c:v>2.6127772700839078E-2</c:v>
                </c:pt>
                <c:pt idx="56">
                  <c:v>1.9838247561019838E-2</c:v>
                </c:pt>
                <c:pt idx="57">
                  <c:v>2.0018034265103696E-2</c:v>
                </c:pt>
                <c:pt idx="58">
                  <c:v>1.7234625930278104E-2</c:v>
                </c:pt>
                <c:pt idx="59">
                  <c:v>1.4181152790484904E-2</c:v>
                </c:pt>
                <c:pt idx="60">
                  <c:v>1.34454603236689E-2</c:v>
                </c:pt>
                <c:pt idx="61">
                  <c:v>1.386513009813631E-2</c:v>
                </c:pt>
                <c:pt idx="62">
                  <c:v>1.7982428417925543E-2</c:v>
                </c:pt>
                <c:pt idx="63">
                  <c:v>1.686367724527817E-2</c:v>
                </c:pt>
                <c:pt idx="64">
                  <c:v>2.2918783242694078E-2</c:v>
                </c:pt>
                <c:pt idx="65">
                  <c:v>1.5642160615036444E-2</c:v>
                </c:pt>
                <c:pt idx="66">
                  <c:v>1.5520037062775075E-2</c:v>
                </c:pt>
                <c:pt idx="67">
                  <c:v>2.3043049123073419E-2</c:v>
                </c:pt>
                <c:pt idx="68">
                  <c:v>3.0586832228419097E-2</c:v>
                </c:pt>
                <c:pt idx="69">
                  <c:v>2.7471290249943707E-2</c:v>
                </c:pt>
                <c:pt idx="70">
                  <c:v>2.3499433748584372E-2</c:v>
                </c:pt>
                <c:pt idx="71">
                  <c:v>1.8742649011647759E-2</c:v>
                </c:pt>
                <c:pt idx="72">
                  <c:v>2.6169069265156462E-2</c:v>
                </c:pt>
                <c:pt idx="73">
                  <c:v>2.0435967302452316E-2</c:v>
                </c:pt>
                <c:pt idx="74">
                  <c:v>1.9943487974766725E-2</c:v>
                </c:pt>
                <c:pt idx="75">
                  <c:v>1.7132054665038792E-2</c:v>
                </c:pt>
                <c:pt idx="76">
                  <c:v>1.5405670971364402E-2</c:v>
                </c:pt>
                <c:pt idx="77">
                  <c:v>1.3433695887056112E-2</c:v>
                </c:pt>
                <c:pt idx="78">
                  <c:v>2.0016762806290982E-2</c:v>
                </c:pt>
                <c:pt idx="79">
                  <c:v>1.7446919596240864E-2</c:v>
                </c:pt>
                <c:pt idx="80">
                  <c:v>1.7991004497751123E-2</c:v>
                </c:pt>
                <c:pt idx="81">
                  <c:v>2.2400496066348873E-2</c:v>
                </c:pt>
                <c:pt idx="82">
                  <c:v>1.4393061422856929E-2</c:v>
                </c:pt>
                <c:pt idx="83">
                  <c:v>1.4843920541366514E-2</c:v>
                </c:pt>
                <c:pt idx="84">
                  <c:v>2.0878618007093008E-2</c:v>
                </c:pt>
                <c:pt idx="85">
                  <c:v>2.1156558533145273E-2</c:v>
                </c:pt>
                <c:pt idx="86">
                  <c:v>1.4669926650366748E-2</c:v>
                </c:pt>
                <c:pt idx="87">
                  <c:v>1.3362360183169431E-2</c:v>
                </c:pt>
                <c:pt idx="88">
                  <c:v>1.2773403324584426E-2</c:v>
                </c:pt>
                <c:pt idx="89">
                  <c:v>1.1506979319071534E-2</c:v>
                </c:pt>
                <c:pt idx="90">
                  <c:v>9.6116504854368932E-3</c:v>
                </c:pt>
                <c:pt idx="91">
                  <c:v>1.3189398076196077E-2</c:v>
                </c:pt>
                <c:pt idx="92">
                  <c:v>1.1069541404713234E-2</c:v>
                </c:pt>
                <c:pt idx="93">
                  <c:v>1.1217298254676948E-2</c:v>
                </c:pt>
                <c:pt idx="94">
                  <c:v>1.1130169620735658E-2</c:v>
                </c:pt>
                <c:pt idx="95">
                  <c:v>1.2552301255230125E-2</c:v>
                </c:pt>
                <c:pt idx="96">
                  <c:v>1.84911970099341E-2</c:v>
                </c:pt>
                <c:pt idx="97">
                  <c:v>1.4877930334201581E-2</c:v>
                </c:pt>
                <c:pt idx="98">
                  <c:v>1.2906504065040651E-2</c:v>
                </c:pt>
                <c:pt idx="99">
                  <c:v>1.1899588862519638E-2</c:v>
                </c:pt>
                <c:pt idx="100">
                  <c:v>1.2070752666599793E-2</c:v>
                </c:pt>
                <c:pt idx="101">
                  <c:v>1.277437343967837E-2</c:v>
                </c:pt>
                <c:pt idx="102">
                  <c:v>1.4567153701022333E-2</c:v>
                </c:pt>
                <c:pt idx="103">
                  <c:v>2.0620972466315172E-2</c:v>
                </c:pt>
                <c:pt idx="104">
                  <c:v>1.8141895540117345E-2</c:v>
                </c:pt>
                <c:pt idx="105">
                  <c:v>1.7672501182672162E-2</c:v>
                </c:pt>
                <c:pt idx="106">
                  <c:v>1.5476895734597157E-2</c:v>
                </c:pt>
                <c:pt idx="107">
                  <c:v>1.8194118065940325E-2</c:v>
                </c:pt>
                <c:pt idx="108">
                  <c:v>1.5728437954833561E-2</c:v>
                </c:pt>
                <c:pt idx="109">
                  <c:v>1.9438966474825934E-2</c:v>
                </c:pt>
                <c:pt idx="110">
                  <c:v>1.6021242317560715E-2</c:v>
                </c:pt>
                <c:pt idx="111">
                  <c:v>1.8722501326177178E-2</c:v>
                </c:pt>
                <c:pt idx="112">
                  <c:v>1.4297111855752354E-2</c:v>
                </c:pt>
                <c:pt idx="113">
                  <c:v>9.037019817516128E-3</c:v>
                </c:pt>
                <c:pt idx="114">
                  <c:v>1.2384726773873943E-2</c:v>
                </c:pt>
                <c:pt idx="115">
                  <c:v>1.5348118327881816E-2</c:v>
                </c:pt>
                <c:pt idx="116">
                  <c:v>1.7159782363735873E-2</c:v>
                </c:pt>
                <c:pt idx="117">
                  <c:v>1.3986228003060444E-2</c:v>
                </c:pt>
                <c:pt idx="118">
                  <c:v>1.019147621988882E-2</c:v>
                </c:pt>
                <c:pt idx="119">
                  <c:v>9.6812760621701223E-3</c:v>
                </c:pt>
                <c:pt idx="120">
                  <c:v>1.1884019121654828E-2</c:v>
                </c:pt>
                <c:pt idx="121">
                  <c:v>1.1354709705063202E-2</c:v>
                </c:pt>
                <c:pt idx="122">
                  <c:v>1.0344731952186815E-2</c:v>
                </c:pt>
                <c:pt idx="123">
                  <c:v>9.5900127677684775E-3</c:v>
                </c:pt>
                <c:pt idx="124">
                  <c:v>8.7134662660475273E-3</c:v>
                </c:pt>
                <c:pt idx="125">
                  <c:v>1.090566728561341E-2</c:v>
                </c:pt>
                <c:pt idx="126">
                  <c:v>5.4580896686159848E-3</c:v>
                </c:pt>
                <c:pt idx="127">
                  <c:v>9.0590399500190891E-3</c:v>
                </c:pt>
                <c:pt idx="128">
                  <c:v>1.1349419124218052E-2</c:v>
                </c:pt>
                <c:pt idx="129">
                  <c:v>8.7655882884511115E-3</c:v>
                </c:pt>
                <c:pt idx="130">
                  <c:v>9.7851586615631553E-3</c:v>
                </c:pt>
                <c:pt idx="131">
                  <c:v>1.0277139309397373E-2</c:v>
                </c:pt>
                <c:pt idx="132">
                  <c:v>1.4351678522401098E-2</c:v>
                </c:pt>
                <c:pt idx="133">
                  <c:v>8.7066423255160799E-3</c:v>
                </c:pt>
                <c:pt idx="134">
                  <c:v>5.4716789948323031E-3</c:v>
                </c:pt>
                <c:pt idx="135">
                  <c:v>5.6216827360949717E-3</c:v>
                </c:pt>
                <c:pt idx="136">
                  <c:v>5.5718554009313347E-3</c:v>
                </c:pt>
                <c:pt idx="137">
                  <c:v>4.2626814773952509E-3</c:v>
                </c:pt>
                <c:pt idx="138">
                  <c:v>6.0388319828772359E-3</c:v>
                </c:pt>
                <c:pt idx="139">
                  <c:v>1.4917285564020017E-2</c:v>
                </c:pt>
                <c:pt idx="140">
                  <c:v>1.7699658912823032E-2</c:v>
                </c:pt>
                <c:pt idx="141">
                  <c:v>1.4807680731956901E-2</c:v>
                </c:pt>
                <c:pt idx="142">
                  <c:v>1.6871027023770073E-2</c:v>
                </c:pt>
                <c:pt idx="143">
                  <c:v>9.9555957801849698E-3</c:v>
                </c:pt>
                <c:pt idx="144">
                  <c:v>1.2135208901952551E-2</c:v>
                </c:pt>
                <c:pt idx="145">
                  <c:v>8.3767751213374084E-3</c:v>
                </c:pt>
                <c:pt idx="146">
                  <c:v>9.220960560634402E-3</c:v>
                </c:pt>
                <c:pt idx="147">
                  <c:v>1.0561501081430297E-2</c:v>
                </c:pt>
                <c:pt idx="148">
                  <c:v>8.8221872940222081E-3</c:v>
                </c:pt>
                <c:pt idx="149">
                  <c:v>4.855446834337483E-3</c:v>
                </c:pt>
                <c:pt idx="150">
                  <c:v>2.1017538773735325E-2</c:v>
                </c:pt>
                <c:pt idx="151">
                  <c:v>1.9561420531729091E-2</c:v>
                </c:pt>
                <c:pt idx="152">
                  <c:v>1.0308759931610179E-2</c:v>
                </c:pt>
                <c:pt idx="153">
                  <c:v>4.9734748010610078E-3</c:v>
                </c:pt>
                <c:pt idx="154">
                  <c:v>3.7940585043821375E-3</c:v>
                </c:pt>
                <c:pt idx="155">
                  <c:v>6.1928760570598785E-3</c:v>
                </c:pt>
                <c:pt idx="156">
                  <c:v>4.9249419898659847E-3</c:v>
                </c:pt>
                <c:pt idx="157">
                  <c:v>4.0354785825381483E-3</c:v>
                </c:pt>
                <c:pt idx="158">
                  <c:v>6.4995656230895458E-3</c:v>
                </c:pt>
                <c:pt idx="159">
                  <c:v>8.9345330832088007E-3</c:v>
                </c:pt>
                <c:pt idx="160">
                  <c:v>1.3443609022556391E-2</c:v>
                </c:pt>
                <c:pt idx="161">
                  <c:v>1.8418430508167518E-2</c:v>
                </c:pt>
                <c:pt idx="162">
                  <c:v>1.4067572441986293E-2</c:v>
                </c:pt>
                <c:pt idx="163">
                  <c:v>3.1253074476109269E-2</c:v>
                </c:pt>
                <c:pt idx="164">
                  <c:v>2.3405943450663588E-2</c:v>
                </c:pt>
                <c:pt idx="165">
                  <c:v>1.7446627094743056E-2</c:v>
                </c:pt>
                <c:pt idx="166">
                  <c:v>1.1694403392662082E-2</c:v>
                </c:pt>
                <c:pt idx="167">
                  <c:v>7.898273544918847E-3</c:v>
                </c:pt>
                <c:pt idx="168">
                  <c:v>2.4901630129286118E-2</c:v>
                </c:pt>
                <c:pt idx="169">
                  <c:v>1.5785495130952912E-2</c:v>
                </c:pt>
                <c:pt idx="170">
                  <c:v>1.1564745049938673E-2</c:v>
                </c:pt>
                <c:pt idx="171">
                  <c:v>1.245524683576219E-2</c:v>
                </c:pt>
                <c:pt idx="172">
                  <c:v>7.4560624889046688E-3</c:v>
                </c:pt>
                <c:pt idx="173">
                  <c:v>6.1017729679944737E-3</c:v>
                </c:pt>
                <c:pt idx="174">
                  <c:v>3.7808771635019322E-3</c:v>
                </c:pt>
                <c:pt idx="175">
                  <c:v>1.9325673384818234E-2</c:v>
                </c:pt>
                <c:pt idx="176">
                  <c:v>1.3460441072807224E-2</c:v>
                </c:pt>
                <c:pt idx="177">
                  <c:v>1.339670076109791E-2</c:v>
                </c:pt>
                <c:pt idx="178">
                  <c:v>8.7453995554421897E-3</c:v>
                </c:pt>
                <c:pt idx="179">
                  <c:v>6.6334991708126038E-3</c:v>
                </c:pt>
                <c:pt idx="180">
                  <c:v>5.1685602533060159E-3</c:v>
                </c:pt>
                <c:pt idx="181">
                  <c:v>6.910879335198847E-3</c:v>
                </c:pt>
                <c:pt idx="182">
                  <c:v>2.914434661248281E-3</c:v>
                </c:pt>
                <c:pt idx="183">
                  <c:v>5.8358189599273767E-3</c:v>
                </c:pt>
                <c:pt idx="184">
                  <c:v>5.6780616808618208E-3</c:v>
                </c:pt>
                <c:pt idx="185">
                  <c:v>4.4104362612253575E-3</c:v>
                </c:pt>
                <c:pt idx="186">
                  <c:v>4.9144119271120924E-3</c:v>
                </c:pt>
                <c:pt idx="187">
                  <c:v>7.7419354838709677E-3</c:v>
                </c:pt>
                <c:pt idx="188">
                  <c:v>5.8959781006527687E-3</c:v>
                </c:pt>
                <c:pt idx="189">
                  <c:v>5.0678906100592846E-3</c:v>
                </c:pt>
                <c:pt idx="190">
                  <c:v>2.534739510252116E-3</c:v>
                </c:pt>
                <c:pt idx="191">
                  <c:v>4.6717395151300656E-3</c:v>
                </c:pt>
                <c:pt idx="192">
                  <c:v>6.5767038534612953E-3</c:v>
                </c:pt>
                <c:pt idx="193">
                  <c:v>5.5664552630378247E-3</c:v>
                </c:pt>
                <c:pt idx="194">
                  <c:v>3.6463386077007997E-3</c:v>
                </c:pt>
                <c:pt idx="195">
                  <c:v>2.2125813449023861E-3</c:v>
                </c:pt>
                <c:pt idx="196">
                  <c:v>3.1006633977502165E-3</c:v>
                </c:pt>
                <c:pt idx="197">
                  <c:v>5.6623072988967633E-3</c:v>
                </c:pt>
                <c:pt idx="198">
                  <c:v>2.0756825802331152E-3</c:v>
                </c:pt>
                <c:pt idx="199">
                  <c:v>1.6098264551249245E-2</c:v>
                </c:pt>
                <c:pt idx="200">
                  <c:v>1.2409424220072027E-2</c:v>
                </c:pt>
                <c:pt idx="201">
                  <c:v>1.3178294573643411E-2</c:v>
                </c:pt>
                <c:pt idx="202">
                  <c:v>5.6664765164479939E-3</c:v>
                </c:pt>
                <c:pt idx="203">
                  <c:v>3.7626466735416258E-3</c:v>
                </c:pt>
                <c:pt idx="204">
                  <c:v>8.0486847271299573E-3</c:v>
                </c:pt>
                <c:pt idx="205">
                  <c:v>6.8277310924369748E-3</c:v>
                </c:pt>
                <c:pt idx="206">
                  <c:v>4.2635658914728682E-3</c:v>
                </c:pt>
                <c:pt idx="207">
                  <c:v>5.4172698827814883E-3</c:v>
                </c:pt>
                <c:pt idx="208">
                  <c:v>7.8954533079226789E-3</c:v>
                </c:pt>
                <c:pt idx="209">
                  <c:v>7.7577921186324315E-3</c:v>
                </c:pt>
                <c:pt idx="210">
                  <c:v>3.5411940463675093E-3</c:v>
                </c:pt>
                <c:pt idx="211">
                  <c:v>1.0049637887541703E-2</c:v>
                </c:pt>
                <c:pt idx="212">
                  <c:v>7.0605336932821096E-3</c:v>
                </c:pt>
                <c:pt idx="213">
                  <c:v>7.0734551107656434E-3</c:v>
                </c:pt>
                <c:pt idx="214">
                  <c:v>8.5621721690836167E-3</c:v>
                </c:pt>
                <c:pt idx="215">
                  <c:v>5.2535865831481107E-3</c:v>
                </c:pt>
                <c:pt idx="216">
                  <c:v>9.9387949912965352E-3</c:v>
                </c:pt>
                <c:pt idx="217">
                  <c:v>7.2207792207792205E-3</c:v>
                </c:pt>
                <c:pt idx="218">
                  <c:v>9.8443691025693388E-3</c:v>
                </c:pt>
                <c:pt idx="219">
                  <c:v>9.548534717944205E-3</c:v>
                </c:pt>
                <c:pt idx="220">
                  <c:v>4.8945928238331984E-3</c:v>
                </c:pt>
                <c:pt idx="221">
                  <c:v>3.2955242182709996E-3</c:v>
                </c:pt>
                <c:pt idx="222">
                  <c:v>5.3078556263269638E-4</c:v>
                </c:pt>
                <c:pt idx="223">
                  <c:v>1.978590634670996E-3</c:v>
                </c:pt>
                <c:pt idx="224">
                  <c:v>1.3627072450601862E-3</c:v>
                </c:pt>
                <c:pt idx="225">
                  <c:v>5.8406666147496297E-4</c:v>
                </c:pt>
                <c:pt idx="226">
                  <c:v>7.0746374248319773E-4</c:v>
                </c:pt>
              </c:numCache>
            </c:numRef>
          </c:val>
          <c:extLst>
            <c:ext xmlns:c16="http://schemas.microsoft.com/office/drawing/2014/chart" uri="{C3380CC4-5D6E-409C-BE32-E72D297353CC}">
              <c16:uniqueId val="{00000006-0E8E-6047-AA62-4A1D273D9385}"/>
            </c:ext>
          </c:extLst>
        </c:ser>
        <c:dLbls>
          <c:showLegendKey val="0"/>
          <c:showVal val="0"/>
          <c:showCatName val="0"/>
          <c:showSerName val="0"/>
          <c:showPercent val="0"/>
          <c:showBubbleSize val="0"/>
        </c:dLbls>
        <c:axId val="314433903"/>
        <c:axId val="338544543"/>
      </c:areaChart>
      <c:catAx>
        <c:axId val="314433903"/>
        <c:scaling>
          <c:orientation val="minMax"/>
        </c:scaling>
        <c:delete val="1"/>
        <c:axPos val="b"/>
        <c:majorTickMark val="none"/>
        <c:minorTickMark val="none"/>
        <c:tickLblPos val="nextTo"/>
        <c:crossAx val="338544543"/>
        <c:crosses val="autoZero"/>
        <c:auto val="1"/>
        <c:lblAlgn val="ctr"/>
        <c:lblOffset val="100"/>
        <c:noMultiLvlLbl val="0"/>
      </c:catAx>
      <c:valAx>
        <c:axId val="338544543"/>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sv-SE"/>
          </a:p>
        </c:txPr>
        <c:crossAx val="314433903"/>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94928917158166"/>
          <c:y val="0.23242026452460574"/>
          <c:w val="0.87189320388349512"/>
          <c:h val="0.51297711135786273"/>
        </c:manualLayout>
      </c:layout>
      <c:lineChart>
        <c:grouping val="standard"/>
        <c:varyColors val="0"/>
        <c:ser>
          <c:idx val="0"/>
          <c:order val="0"/>
          <c:tx>
            <c:strRef>
              <c:f>Scenarion!$B$1</c:f>
              <c:strCache>
                <c:ptCount val="1"/>
                <c:pt idx="0">
                  <c:v>Elbil högscenario</c:v>
                </c:pt>
              </c:strCache>
            </c:strRef>
          </c:tx>
          <c:spPr>
            <a:ln w="28575" cap="rnd">
              <a:solidFill>
                <a:schemeClr val="accent1"/>
              </a:solidFill>
              <a:prstDash val="sysDash"/>
              <a:round/>
            </a:ln>
            <a:effectLst/>
          </c:spPr>
          <c:marker>
            <c:symbol val="none"/>
          </c:marker>
          <c:cat>
            <c:numRef>
              <c:f>Scenarion!$A$2:$A$12</c:f>
              <c:numCache>
                <c:formatCode>General</c:formatCode>
                <c:ptCount val="11"/>
                <c:pt idx="0">
                  <c:v>2020</c:v>
                </c:pt>
                <c:pt idx="1">
                  <c:v>2021</c:v>
                </c:pt>
                <c:pt idx="2">
                  <c:v>2022</c:v>
                </c:pt>
                <c:pt idx="3">
                  <c:v>2023</c:v>
                </c:pt>
                <c:pt idx="4">
                  <c:v>2024</c:v>
                </c:pt>
                <c:pt idx="5">
                  <c:v>2025</c:v>
                </c:pt>
                <c:pt idx="6">
                  <c:v>2026</c:v>
                </c:pt>
                <c:pt idx="7">
                  <c:v>2027</c:v>
                </c:pt>
                <c:pt idx="8">
                  <c:v>2028</c:v>
                </c:pt>
                <c:pt idx="9">
                  <c:v>2029</c:v>
                </c:pt>
                <c:pt idx="10">
                  <c:v>2030</c:v>
                </c:pt>
              </c:numCache>
            </c:numRef>
          </c:cat>
          <c:val>
            <c:numRef>
              <c:f>Scenarion!$B$2:$B$12</c:f>
              <c:numCache>
                <c:formatCode>0%</c:formatCode>
                <c:ptCount val="11"/>
                <c:pt idx="0">
                  <c:v>0.09</c:v>
                </c:pt>
                <c:pt idx="1">
                  <c:v>0.19</c:v>
                </c:pt>
                <c:pt idx="2">
                  <c:v>0.34</c:v>
                </c:pt>
                <c:pt idx="3">
                  <c:v>0.5</c:v>
                </c:pt>
                <c:pt idx="4">
                  <c:v>0.66</c:v>
                </c:pt>
                <c:pt idx="5">
                  <c:v>0.79</c:v>
                </c:pt>
                <c:pt idx="6">
                  <c:v>0.88</c:v>
                </c:pt>
                <c:pt idx="7">
                  <c:v>0.94</c:v>
                </c:pt>
                <c:pt idx="8">
                  <c:v>0.97</c:v>
                </c:pt>
                <c:pt idx="9">
                  <c:v>0.98</c:v>
                </c:pt>
                <c:pt idx="10">
                  <c:v>1</c:v>
                </c:pt>
              </c:numCache>
            </c:numRef>
          </c:val>
          <c:smooth val="0"/>
          <c:extLst>
            <c:ext xmlns:c16="http://schemas.microsoft.com/office/drawing/2014/chart" uri="{C3380CC4-5D6E-409C-BE32-E72D297353CC}">
              <c16:uniqueId val="{00000000-83A5-764E-B6F1-9E3CD1C0A065}"/>
            </c:ext>
          </c:extLst>
        </c:ser>
        <c:ser>
          <c:idx val="1"/>
          <c:order val="1"/>
          <c:tx>
            <c:strRef>
              <c:f>Scenarion!$C$1</c:f>
              <c:strCache>
                <c:ptCount val="1"/>
                <c:pt idx="0">
                  <c:v>Elbil Lågscenario</c:v>
                </c:pt>
              </c:strCache>
            </c:strRef>
          </c:tx>
          <c:spPr>
            <a:ln w="28575" cap="rnd">
              <a:solidFill>
                <a:schemeClr val="accent1">
                  <a:lumMod val="20000"/>
                  <a:lumOff val="80000"/>
                </a:schemeClr>
              </a:solidFill>
              <a:prstDash val="dash"/>
              <a:round/>
            </a:ln>
            <a:effectLst/>
          </c:spPr>
          <c:marker>
            <c:symbol val="none"/>
          </c:marker>
          <c:cat>
            <c:numRef>
              <c:f>Scenarion!$A$2:$A$12</c:f>
              <c:numCache>
                <c:formatCode>General</c:formatCode>
                <c:ptCount val="11"/>
                <c:pt idx="0">
                  <c:v>2020</c:v>
                </c:pt>
                <c:pt idx="1">
                  <c:v>2021</c:v>
                </c:pt>
                <c:pt idx="2">
                  <c:v>2022</c:v>
                </c:pt>
                <c:pt idx="3">
                  <c:v>2023</c:v>
                </c:pt>
                <c:pt idx="4">
                  <c:v>2024</c:v>
                </c:pt>
                <c:pt idx="5">
                  <c:v>2025</c:v>
                </c:pt>
                <c:pt idx="6">
                  <c:v>2026</c:v>
                </c:pt>
                <c:pt idx="7">
                  <c:v>2027</c:v>
                </c:pt>
                <c:pt idx="8">
                  <c:v>2028</c:v>
                </c:pt>
                <c:pt idx="9">
                  <c:v>2029</c:v>
                </c:pt>
                <c:pt idx="10">
                  <c:v>2030</c:v>
                </c:pt>
              </c:numCache>
            </c:numRef>
          </c:cat>
          <c:val>
            <c:numRef>
              <c:f>Scenarion!$C$2:$C$12</c:f>
              <c:numCache>
                <c:formatCode>0%</c:formatCode>
                <c:ptCount val="11"/>
                <c:pt idx="0">
                  <c:v>0.09</c:v>
                </c:pt>
                <c:pt idx="1">
                  <c:v>0.19</c:v>
                </c:pt>
                <c:pt idx="2">
                  <c:v>0.23</c:v>
                </c:pt>
                <c:pt idx="3">
                  <c:v>0.25</c:v>
                </c:pt>
                <c:pt idx="4">
                  <c:v>0.28000000000000003</c:v>
                </c:pt>
                <c:pt idx="5">
                  <c:v>0.33</c:v>
                </c:pt>
                <c:pt idx="6">
                  <c:v>0.4</c:v>
                </c:pt>
                <c:pt idx="7">
                  <c:v>0.48</c:v>
                </c:pt>
                <c:pt idx="8">
                  <c:v>0.57999999999999996</c:v>
                </c:pt>
                <c:pt idx="9">
                  <c:v>0.68</c:v>
                </c:pt>
                <c:pt idx="10">
                  <c:v>0.76</c:v>
                </c:pt>
              </c:numCache>
            </c:numRef>
          </c:val>
          <c:smooth val="0"/>
          <c:extLst>
            <c:ext xmlns:c16="http://schemas.microsoft.com/office/drawing/2014/chart" uri="{C3380CC4-5D6E-409C-BE32-E72D297353CC}">
              <c16:uniqueId val="{00000001-83A5-764E-B6F1-9E3CD1C0A065}"/>
            </c:ext>
          </c:extLst>
        </c:ser>
        <c:ser>
          <c:idx val="2"/>
          <c:order val="2"/>
          <c:tx>
            <c:strRef>
              <c:f>Scenarion!$D$1</c:f>
              <c:strCache>
                <c:ptCount val="1"/>
                <c:pt idx="0">
                  <c:v>Elbil Utfall</c:v>
                </c:pt>
              </c:strCache>
            </c:strRef>
          </c:tx>
          <c:spPr>
            <a:ln w="28575" cap="rnd">
              <a:solidFill>
                <a:schemeClr val="bg1"/>
              </a:solidFill>
              <a:round/>
            </a:ln>
            <a:effectLst/>
          </c:spPr>
          <c:marker>
            <c:symbol val="none"/>
          </c:marker>
          <c:cat>
            <c:numRef>
              <c:f>Scenarion!$A$2:$A$12</c:f>
              <c:numCache>
                <c:formatCode>General</c:formatCode>
                <c:ptCount val="11"/>
                <c:pt idx="0">
                  <c:v>2020</c:v>
                </c:pt>
                <c:pt idx="1">
                  <c:v>2021</c:v>
                </c:pt>
                <c:pt idx="2">
                  <c:v>2022</c:v>
                </c:pt>
                <c:pt idx="3">
                  <c:v>2023</c:v>
                </c:pt>
                <c:pt idx="4">
                  <c:v>2024</c:v>
                </c:pt>
                <c:pt idx="5">
                  <c:v>2025</c:v>
                </c:pt>
                <c:pt idx="6">
                  <c:v>2026</c:v>
                </c:pt>
                <c:pt idx="7">
                  <c:v>2027</c:v>
                </c:pt>
                <c:pt idx="8">
                  <c:v>2028</c:v>
                </c:pt>
                <c:pt idx="9">
                  <c:v>2029</c:v>
                </c:pt>
                <c:pt idx="10">
                  <c:v>2030</c:v>
                </c:pt>
              </c:numCache>
            </c:numRef>
          </c:cat>
          <c:val>
            <c:numRef>
              <c:f>Scenarion!$D$2:$D$12</c:f>
              <c:numCache>
                <c:formatCode>0%</c:formatCode>
                <c:ptCount val="11"/>
                <c:pt idx="0">
                  <c:v>9.2672726553120754E-2</c:v>
                </c:pt>
                <c:pt idx="1">
                  <c:v>0.18415083054153025</c:v>
                </c:pt>
                <c:pt idx="2">
                  <c:v>0.3213789185214892</c:v>
                </c:pt>
                <c:pt idx="3">
                  <c:v>0.37830376341380778</c:v>
                </c:pt>
                <c:pt idx="4">
                  <c:v>0.34196179391212167</c:v>
                </c:pt>
              </c:numCache>
            </c:numRef>
          </c:val>
          <c:smooth val="0"/>
          <c:extLst>
            <c:ext xmlns:c16="http://schemas.microsoft.com/office/drawing/2014/chart" uri="{C3380CC4-5D6E-409C-BE32-E72D297353CC}">
              <c16:uniqueId val="{00000002-83A5-764E-B6F1-9E3CD1C0A065}"/>
            </c:ext>
          </c:extLst>
        </c:ser>
        <c:dLbls>
          <c:showLegendKey val="0"/>
          <c:showVal val="0"/>
          <c:showCatName val="0"/>
          <c:showSerName val="0"/>
          <c:showPercent val="0"/>
          <c:showBubbleSize val="0"/>
        </c:dLbls>
        <c:smooth val="0"/>
        <c:axId val="2099153664"/>
        <c:axId val="345835599"/>
      </c:lineChart>
      <c:catAx>
        <c:axId val="2099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sv-SE"/>
          </a:p>
        </c:txPr>
        <c:crossAx val="345835599"/>
        <c:crosses val="autoZero"/>
        <c:auto val="1"/>
        <c:lblAlgn val="ctr"/>
        <c:lblOffset val="100"/>
        <c:noMultiLvlLbl val="0"/>
      </c:catAx>
      <c:valAx>
        <c:axId val="345835599"/>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sv-SE"/>
          </a:p>
        </c:txPr>
        <c:crossAx val="2099153664"/>
        <c:crosses val="autoZero"/>
        <c:crossBetween val="between"/>
        <c:majorUnit val="0.2"/>
      </c:valAx>
      <c:spPr>
        <a:noFill/>
        <a:ln>
          <a:noFill/>
        </a:ln>
        <a:effectLst/>
      </c:spPr>
    </c:plotArea>
    <c:legend>
      <c:legendPos val="b"/>
      <c:layout>
        <c:manualLayout>
          <c:xMode val="edge"/>
          <c:yMode val="edge"/>
          <c:x val="0.56583755533478786"/>
          <c:y val="9.5638012615868656E-2"/>
          <c:w val="0.43027890483586756"/>
          <c:h val="0.1207691301868788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Blad1!$B$1</c:f>
              <c:strCache>
                <c:ptCount val="1"/>
                <c:pt idx="0">
                  <c:v>MW</c:v>
                </c:pt>
              </c:strCache>
            </c:strRef>
          </c:tx>
          <c:spPr>
            <a:solidFill>
              <a:schemeClr val="accent1"/>
            </a:solidFill>
            <a:ln w="19050">
              <a:solidFill>
                <a:schemeClr val="bg1"/>
              </a:solidFill>
            </a:ln>
            <a:effectLst/>
          </c:spPr>
          <c:invertIfNegative val="0"/>
          <c:dPt>
            <c:idx val="1"/>
            <c:invertIfNegative val="0"/>
            <c:bubble3D val="0"/>
            <c:spPr>
              <a:solidFill>
                <a:schemeClr val="accent2"/>
              </a:solidFill>
              <a:ln w="19050">
                <a:solidFill>
                  <a:schemeClr val="bg1"/>
                </a:solidFill>
              </a:ln>
              <a:effectLst/>
            </c:spPr>
            <c:extLst>
              <c:ext xmlns:c16="http://schemas.microsoft.com/office/drawing/2014/chart" uri="{C3380CC4-5D6E-409C-BE32-E72D297353CC}">
                <c16:uniqueId val="{00000003-6759-3349-BBDC-8850367F8517}"/>
              </c:ext>
            </c:extLst>
          </c:dPt>
          <c:cat>
            <c:strRef>
              <c:f>Blad1!$A$2:$A$3</c:f>
              <c:strCache>
                <c:ptCount val="2"/>
                <c:pt idx="0">
                  <c:v>Best case</c:v>
                </c:pt>
                <c:pt idx="1">
                  <c:v>Worst case</c:v>
                </c:pt>
              </c:strCache>
            </c:strRef>
          </c:cat>
          <c:val>
            <c:numRef>
              <c:f>Blad1!$B$2:$B$3</c:f>
              <c:numCache>
                <c:formatCode>General</c:formatCode>
                <c:ptCount val="2"/>
                <c:pt idx="0">
                  <c:v>13</c:v>
                </c:pt>
                <c:pt idx="1">
                  <c:v>350</c:v>
                </c:pt>
              </c:numCache>
            </c:numRef>
          </c:val>
          <c:extLst>
            <c:ext xmlns:c16="http://schemas.microsoft.com/office/drawing/2014/chart" uri="{C3380CC4-5D6E-409C-BE32-E72D297353CC}">
              <c16:uniqueId val="{00000000-6759-3349-BBDC-8850367F8517}"/>
            </c:ext>
          </c:extLst>
        </c:ser>
        <c:dLbls>
          <c:showLegendKey val="0"/>
          <c:showVal val="0"/>
          <c:showCatName val="0"/>
          <c:showSerName val="0"/>
          <c:showPercent val="0"/>
          <c:showBubbleSize val="0"/>
        </c:dLbls>
        <c:gapWidth val="106"/>
        <c:overlap val="-27"/>
        <c:axId val="1362164767"/>
        <c:axId val="267829488"/>
      </c:barChart>
      <c:catAx>
        <c:axId val="13621647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sv-SE"/>
          </a:p>
        </c:txPr>
        <c:crossAx val="267829488"/>
        <c:crosses val="autoZero"/>
        <c:auto val="1"/>
        <c:lblAlgn val="ctr"/>
        <c:lblOffset val="100"/>
        <c:noMultiLvlLbl val="0"/>
      </c:catAx>
      <c:valAx>
        <c:axId val="267829488"/>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36216476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'Nya potentialer'!$C$53</c:f>
              <c:strCache>
                <c:ptCount val="1"/>
                <c:pt idx="0">
                  <c:v>Flexibilitet – sekund</c:v>
                </c:pt>
              </c:strCache>
            </c:strRef>
          </c:tx>
          <c:spPr>
            <a:solidFill>
              <a:schemeClr val="accent1">
                <a:lumMod val="20000"/>
                <a:lumOff val="80000"/>
              </a:schemeClr>
            </a:solidFill>
            <a:ln>
              <a:noFill/>
            </a:ln>
            <a:effectLst/>
          </c:spPr>
          <c:invertIfNegative val="0"/>
          <c:cat>
            <c:strRef>
              <c:f>'Nya potentialer'!$B$54:$B$57</c:f>
              <c:strCache>
                <c:ptCount val="4"/>
                <c:pt idx="0">
                  <c:v>V2G</c:v>
                </c:pt>
                <c:pt idx="1">
                  <c:v>Batterier</c:v>
                </c:pt>
                <c:pt idx="2">
                  <c:v>Pumpkraft</c:v>
                </c:pt>
                <c:pt idx="3">
                  <c:v>Vätgas</c:v>
                </c:pt>
              </c:strCache>
            </c:strRef>
          </c:cat>
          <c:val>
            <c:numRef>
              <c:f>'Nya potentialer'!$C$54:$C$57</c:f>
              <c:numCache>
                <c:formatCode>#,##0</c:formatCode>
                <c:ptCount val="4"/>
                <c:pt idx="0">
                  <c:v>5000</c:v>
                </c:pt>
                <c:pt idx="1">
                  <c:v>8000</c:v>
                </c:pt>
                <c:pt idx="2" formatCode="General">
                  <c:v>400</c:v>
                </c:pt>
                <c:pt idx="3" formatCode="General">
                  <c:v>150</c:v>
                </c:pt>
              </c:numCache>
            </c:numRef>
          </c:val>
          <c:extLst>
            <c:ext xmlns:c16="http://schemas.microsoft.com/office/drawing/2014/chart" uri="{C3380CC4-5D6E-409C-BE32-E72D297353CC}">
              <c16:uniqueId val="{00000000-A3FC-D240-A957-4F6635A76272}"/>
            </c:ext>
          </c:extLst>
        </c:ser>
        <c:ser>
          <c:idx val="1"/>
          <c:order val="1"/>
          <c:tx>
            <c:strRef>
              <c:f>'Nya potentialer'!$D$53</c:f>
              <c:strCache>
                <c:ptCount val="1"/>
                <c:pt idx="0">
                  <c:v>Flexibilitet – minut</c:v>
                </c:pt>
              </c:strCache>
            </c:strRef>
          </c:tx>
          <c:spPr>
            <a:solidFill>
              <a:schemeClr val="accent1"/>
            </a:solidFill>
            <a:ln>
              <a:noFill/>
            </a:ln>
            <a:effectLst/>
          </c:spPr>
          <c:invertIfNegative val="0"/>
          <c:cat>
            <c:strRef>
              <c:f>'Nya potentialer'!$B$54:$B$57</c:f>
              <c:strCache>
                <c:ptCount val="4"/>
                <c:pt idx="0">
                  <c:v>V2G</c:v>
                </c:pt>
                <c:pt idx="1">
                  <c:v>Batterier</c:v>
                </c:pt>
                <c:pt idx="2">
                  <c:v>Pumpkraft</c:v>
                </c:pt>
                <c:pt idx="3">
                  <c:v>Vätgas</c:v>
                </c:pt>
              </c:strCache>
            </c:strRef>
          </c:cat>
          <c:val>
            <c:numRef>
              <c:f>'Nya potentialer'!$D$54:$D$57</c:f>
              <c:numCache>
                <c:formatCode>#,##0</c:formatCode>
                <c:ptCount val="4"/>
                <c:pt idx="0">
                  <c:v>5000</c:v>
                </c:pt>
                <c:pt idx="1">
                  <c:v>8000</c:v>
                </c:pt>
                <c:pt idx="2" formatCode="General">
                  <c:v>400</c:v>
                </c:pt>
                <c:pt idx="3" formatCode="General">
                  <c:v>750</c:v>
                </c:pt>
              </c:numCache>
            </c:numRef>
          </c:val>
          <c:extLst>
            <c:ext xmlns:c16="http://schemas.microsoft.com/office/drawing/2014/chart" uri="{C3380CC4-5D6E-409C-BE32-E72D297353CC}">
              <c16:uniqueId val="{00000001-A3FC-D240-A957-4F6635A76272}"/>
            </c:ext>
          </c:extLst>
        </c:ser>
        <c:ser>
          <c:idx val="2"/>
          <c:order val="2"/>
          <c:tx>
            <c:strRef>
              <c:f>'Nya potentialer'!$E$53</c:f>
              <c:strCache>
                <c:ptCount val="1"/>
                <c:pt idx="0">
                  <c:v>Flexibilitet – timme</c:v>
                </c:pt>
              </c:strCache>
            </c:strRef>
          </c:tx>
          <c:spPr>
            <a:solidFill>
              <a:schemeClr val="accent2"/>
            </a:solidFill>
            <a:ln>
              <a:noFill/>
            </a:ln>
            <a:effectLst/>
          </c:spPr>
          <c:invertIfNegative val="0"/>
          <c:cat>
            <c:strRef>
              <c:f>'Nya potentialer'!$B$54:$B$57</c:f>
              <c:strCache>
                <c:ptCount val="4"/>
                <c:pt idx="0">
                  <c:v>V2G</c:v>
                </c:pt>
                <c:pt idx="1">
                  <c:v>Batterier</c:v>
                </c:pt>
                <c:pt idx="2">
                  <c:v>Pumpkraft</c:v>
                </c:pt>
                <c:pt idx="3">
                  <c:v>Vätgas</c:v>
                </c:pt>
              </c:strCache>
            </c:strRef>
          </c:cat>
          <c:val>
            <c:numRef>
              <c:f>'Nya potentialer'!$E$54:$E$57</c:f>
              <c:numCache>
                <c:formatCode>#,##0</c:formatCode>
                <c:ptCount val="4"/>
                <c:pt idx="0">
                  <c:v>5000</c:v>
                </c:pt>
                <c:pt idx="1">
                  <c:v>8000</c:v>
                </c:pt>
                <c:pt idx="2">
                  <c:v>400</c:v>
                </c:pt>
                <c:pt idx="3">
                  <c:v>1500</c:v>
                </c:pt>
              </c:numCache>
            </c:numRef>
          </c:val>
          <c:extLst>
            <c:ext xmlns:c16="http://schemas.microsoft.com/office/drawing/2014/chart" uri="{C3380CC4-5D6E-409C-BE32-E72D297353CC}">
              <c16:uniqueId val="{00000002-A3FC-D240-A957-4F6635A76272}"/>
            </c:ext>
          </c:extLst>
        </c:ser>
        <c:ser>
          <c:idx val="3"/>
          <c:order val="3"/>
          <c:tx>
            <c:strRef>
              <c:f>'Nya potentialer'!$F$53</c:f>
              <c:strCache>
                <c:ptCount val="1"/>
                <c:pt idx="0">
                  <c:v>Flexibilitet – dygn</c:v>
                </c:pt>
              </c:strCache>
            </c:strRef>
          </c:tx>
          <c:spPr>
            <a:solidFill>
              <a:schemeClr val="accent4"/>
            </a:solidFill>
            <a:ln>
              <a:noFill/>
            </a:ln>
            <a:effectLst/>
          </c:spPr>
          <c:invertIfNegative val="0"/>
          <c:cat>
            <c:strRef>
              <c:f>'Nya potentialer'!$B$54:$B$57</c:f>
              <c:strCache>
                <c:ptCount val="4"/>
                <c:pt idx="0">
                  <c:v>V2G</c:v>
                </c:pt>
                <c:pt idx="1">
                  <c:v>Batterier</c:v>
                </c:pt>
                <c:pt idx="2">
                  <c:v>Pumpkraft</c:v>
                </c:pt>
                <c:pt idx="3">
                  <c:v>Vätgas</c:v>
                </c:pt>
              </c:strCache>
            </c:strRef>
          </c:cat>
          <c:val>
            <c:numRef>
              <c:f>'Nya potentialer'!$F$54:$F$57</c:f>
              <c:numCache>
                <c:formatCode>#,##0</c:formatCode>
                <c:ptCount val="4"/>
                <c:pt idx="0" formatCode="General">
                  <c:v>600</c:v>
                </c:pt>
                <c:pt idx="1">
                  <c:v>2000</c:v>
                </c:pt>
                <c:pt idx="2">
                  <c:v>100</c:v>
                </c:pt>
                <c:pt idx="3">
                  <c:v>2100</c:v>
                </c:pt>
              </c:numCache>
            </c:numRef>
          </c:val>
          <c:extLst>
            <c:ext xmlns:c16="http://schemas.microsoft.com/office/drawing/2014/chart" uri="{C3380CC4-5D6E-409C-BE32-E72D297353CC}">
              <c16:uniqueId val="{00000003-A3FC-D240-A957-4F6635A76272}"/>
            </c:ext>
          </c:extLst>
        </c:ser>
        <c:ser>
          <c:idx val="4"/>
          <c:order val="4"/>
          <c:tx>
            <c:strRef>
              <c:f>'Nya potentialer'!$G$53</c:f>
              <c:strCache>
                <c:ptCount val="1"/>
                <c:pt idx="0">
                  <c:v>Flexibilitet – vecka</c:v>
                </c:pt>
              </c:strCache>
            </c:strRef>
          </c:tx>
          <c:spPr>
            <a:solidFill>
              <a:schemeClr val="accent4">
                <a:lumMod val="75000"/>
              </a:schemeClr>
            </a:solidFill>
            <a:ln>
              <a:noFill/>
            </a:ln>
            <a:effectLst/>
          </c:spPr>
          <c:invertIfNegative val="0"/>
          <c:cat>
            <c:strRef>
              <c:f>'Nya potentialer'!$B$54:$B$57</c:f>
              <c:strCache>
                <c:ptCount val="4"/>
                <c:pt idx="0">
                  <c:v>V2G</c:v>
                </c:pt>
                <c:pt idx="1">
                  <c:v>Batterier</c:v>
                </c:pt>
                <c:pt idx="2">
                  <c:v>Pumpkraft</c:v>
                </c:pt>
                <c:pt idx="3">
                  <c:v>Vätgas</c:v>
                </c:pt>
              </c:strCache>
            </c:strRef>
          </c:cat>
          <c:val>
            <c:numRef>
              <c:f>'Nya potentialer'!$G$54:$G$57</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A3FC-D240-A957-4F6635A76272}"/>
            </c:ext>
          </c:extLst>
        </c:ser>
        <c:dLbls>
          <c:showLegendKey val="0"/>
          <c:showVal val="0"/>
          <c:showCatName val="0"/>
          <c:showSerName val="0"/>
          <c:showPercent val="0"/>
          <c:showBubbleSize val="0"/>
        </c:dLbls>
        <c:gapWidth val="301"/>
        <c:overlap val="-20"/>
        <c:axId val="1832340800"/>
        <c:axId val="1320763743"/>
      </c:barChart>
      <c:catAx>
        <c:axId val="1832340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sv-SE"/>
          </a:p>
        </c:txPr>
        <c:crossAx val="1320763743"/>
        <c:crosses val="autoZero"/>
        <c:auto val="1"/>
        <c:lblAlgn val="ctr"/>
        <c:lblOffset val="100"/>
        <c:noMultiLvlLbl val="0"/>
      </c:catAx>
      <c:valAx>
        <c:axId val="132076374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sv-SE"/>
          </a:p>
        </c:txPr>
        <c:crossAx val="183234080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bg1"/>
          </a:solidFill>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'Nya potentialer'!$C$36</c:f>
              <c:strCache>
                <c:ptCount val="1"/>
                <c:pt idx="0">
                  <c:v>Flexibilitet – sekund</c:v>
                </c:pt>
              </c:strCache>
            </c:strRef>
          </c:tx>
          <c:spPr>
            <a:solidFill>
              <a:schemeClr val="accent1">
                <a:lumMod val="20000"/>
                <a:lumOff val="80000"/>
              </a:schemeClr>
            </a:solidFill>
            <a:ln>
              <a:noFill/>
            </a:ln>
            <a:effectLst/>
          </c:spPr>
          <c:invertIfNegative val="0"/>
          <c:cat>
            <c:strRef>
              <c:f>'Nya potentialer'!$B$37:$B$42</c:f>
              <c:strCache>
                <c:ptCount val="6"/>
                <c:pt idx="0">
                  <c:v>Vattenkraft</c:v>
                </c:pt>
                <c:pt idx="1">
                  <c:v>Kärnkraft</c:v>
                </c:pt>
                <c:pt idx="2">
                  <c:v>Vindkraft</c:v>
                </c:pt>
                <c:pt idx="3">
                  <c:v>Solkraft</c:v>
                </c:pt>
                <c:pt idx="4">
                  <c:v>Kraftvärme</c:v>
                </c:pt>
                <c:pt idx="5">
                  <c:v>Gasturbiner</c:v>
                </c:pt>
              </c:strCache>
            </c:strRef>
          </c:cat>
          <c:val>
            <c:numRef>
              <c:f>'Nya potentialer'!$C$37:$C$42</c:f>
              <c:numCache>
                <c:formatCode>General</c:formatCode>
                <c:ptCount val="6"/>
                <c:pt idx="0" formatCode="#,##0">
                  <c:v>4100</c:v>
                </c:pt>
                <c:pt idx="1">
                  <c:v>30</c:v>
                </c:pt>
                <c:pt idx="2" formatCode="#,##0">
                  <c:v>3000</c:v>
                </c:pt>
                <c:pt idx="3" formatCode="#,##0">
                  <c:v>4000</c:v>
                </c:pt>
                <c:pt idx="4">
                  <c:v>500</c:v>
                </c:pt>
                <c:pt idx="5">
                  <c:v>0</c:v>
                </c:pt>
              </c:numCache>
            </c:numRef>
          </c:val>
          <c:extLst>
            <c:ext xmlns:c16="http://schemas.microsoft.com/office/drawing/2014/chart" uri="{C3380CC4-5D6E-409C-BE32-E72D297353CC}">
              <c16:uniqueId val="{00000000-F987-CE40-BDF5-04FA27B70956}"/>
            </c:ext>
          </c:extLst>
        </c:ser>
        <c:ser>
          <c:idx val="1"/>
          <c:order val="1"/>
          <c:tx>
            <c:strRef>
              <c:f>'Nya potentialer'!$D$36</c:f>
              <c:strCache>
                <c:ptCount val="1"/>
                <c:pt idx="0">
                  <c:v>Flexibilitet – minut</c:v>
                </c:pt>
              </c:strCache>
            </c:strRef>
          </c:tx>
          <c:spPr>
            <a:solidFill>
              <a:schemeClr val="accent1"/>
            </a:solidFill>
            <a:ln>
              <a:noFill/>
            </a:ln>
            <a:effectLst/>
          </c:spPr>
          <c:invertIfNegative val="0"/>
          <c:cat>
            <c:strRef>
              <c:f>'Nya potentialer'!$B$37:$B$42</c:f>
              <c:strCache>
                <c:ptCount val="6"/>
                <c:pt idx="0">
                  <c:v>Vattenkraft</c:v>
                </c:pt>
                <c:pt idx="1">
                  <c:v>Kärnkraft</c:v>
                </c:pt>
                <c:pt idx="2">
                  <c:v>Vindkraft</c:v>
                </c:pt>
                <c:pt idx="3">
                  <c:v>Solkraft</c:v>
                </c:pt>
                <c:pt idx="4">
                  <c:v>Kraftvärme</c:v>
                </c:pt>
                <c:pt idx="5">
                  <c:v>Gasturbiner</c:v>
                </c:pt>
              </c:strCache>
            </c:strRef>
          </c:cat>
          <c:val>
            <c:numRef>
              <c:f>'Nya potentialer'!$D$37:$D$42</c:f>
              <c:numCache>
                <c:formatCode>General</c:formatCode>
                <c:ptCount val="6"/>
                <c:pt idx="0" formatCode="#,##0">
                  <c:v>4100</c:v>
                </c:pt>
                <c:pt idx="1">
                  <c:v>180</c:v>
                </c:pt>
                <c:pt idx="2" formatCode="#,##0">
                  <c:v>6000</c:v>
                </c:pt>
                <c:pt idx="3" formatCode="#,##0">
                  <c:v>4000</c:v>
                </c:pt>
                <c:pt idx="4" formatCode="#,##0">
                  <c:v>1750</c:v>
                </c:pt>
                <c:pt idx="5" formatCode="#,##0">
                  <c:v>200</c:v>
                </c:pt>
              </c:numCache>
            </c:numRef>
          </c:val>
          <c:extLst>
            <c:ext xmlns:c16="http://schemas.microsoft.com/office/drawing/2014/chart" uri="{C3380CC4-5D6E-409C-BE32-E72D297353CC}">
              <c16:uniqueId val="{00000001-F987-CE40-BDF5-04FA27B70956}"/>
            </c:ext>
          </c:extLst>
        </c:ser>
        <c:ser>
          <c:idx val="2"/>
          <c:order val="2"/>
          <c:tx>
            <c:strRef>
              <c:f>'Nya potentialer'!$E$36</c:f>
              <c:strCache>
                <c:ptCount val="1"/>
                <c:pt idx="0">
                  <c:v>Flexibilitet – timme</c:v>
                </c:pt>
              </c:strCache>
            </c:strRef>
          </c:tx>
          <c:spPr>
            <a:solidFill>
              <a:schemeClr val="accent2"/>
            </a:solidFill>
            <a:ln>
              <a:noFill/>
            </a:ln>
            <a:effectLst/>
          </c:spPr>
          <c:invertIfNegative val="0"/>
          <c:cat>
            <c:strRef>
              <c:f>'Nya potentialer'!$B$37:$B$42</c:f>
              <c:strCache>
                <c:ptCount val="6"/>
                <c:pt idx="0">
                  <c:v>Vattenkraft</c:v>
                </c:pt>
                <c:pt idx="1">
                  <c:v>Kärnkraft</c:v>
                </c:pt>
                <c:pt idx="2">
                  <c:v>Vindkraft</c:v>
                </c:pt>
                <c:pt idx="3">
                  <c:v>Solkraft</c:v>
                </c:pt>
                <c:pt idx="4">
                  <c:v>Kraftvärme</c:v>
                </c:pt>
                <c:pt idx="5">
                  <c:v>Gasturbiner</c:v>
                </c:pt>
              </c:strCache>
            </c:strRef>
          </c:cat>
          <c:val>
            <c:numRef>
              <c:f>'Nya potentialer'!$E$37:$E$42</c:f>
              <c:numCache>
                <c:formatCode>General</c:formatCode>
                <c:ptCount val="6"/>
                <c:pt idx="0" formatCode="#,##0">
                  <c:v>6000</c:v>
                </c:pt>
                <c:pt idx="1">
                  <c:v>300</c:v>
                </c:pt>
                <c:pt idx="2" formatCode="#,##0">
                  <c:v>6000</c:v>
                </c:pt>
                <c:pt idx="3" formatCode="#,##0">
                  <c:v>4000</c:v>
                </c:pt>
                <c:pt idx="4" formatCode="#,##0">
                  <c:v>2630</c:v>
                </c:pt>
                <c:pt idx="5" formatCode="#,##0">
                  <c:v>2000</c:v>
                </c:pt>
              </c:numCache>
            </c:numRef>
          </c:val>
          <c:extLst>
            <c:ext xmlns:c16="http://schemas.microsoft.com/office/drawing/2014/chart" uri="{C3380CC4-5D6E-409C-BE32-E72D297353CC}">
              <c16:uniqueId val="{00000002-F987-CE40-BDF5-04FA27B70956}"/>
            </c:ext>
          </c:extLst>
        </c:ser>
        <c:ser>
          <c:idx val="3"/>
          <c:order val="3"/>
          <c:tx>
            <c:strRef>
              <c:f>'Nya potentialer'!$F$36</c:f>
              <c:strCache>
                <c:ptCount val="1"/>
                <c:pt idx="0">
                  <c:v>Flexibilitet – dygn</c:v>
                </c:pt>
              </c:strCache>
            </c:strRef>
          </c:tx>
          <c:spPr>
            <a:solidFill>
              <a:schemeClr val="accent4"/>
            </a:solidFill>
            <a:ln>
              <a:noFill/>
            </a:ln>
            <a:effectLst/>
          </c:spPr>
          <c:invertIfNegative val="0"/>
          <c:cat>
            <c:strRef>
              <c:f>'Nya potentialer'!$B$37:$B$42</c:f>
              <c:strCache>
                <c:ptCount val="6"/>
                <c:pt idx="0">
                  <c:v>Vattenkraft</c:v>
                </c:pt>
                <c:pt idx="1">
                  <c:v>Kärnkraft</c:v>
                </c:pt>
                <c:pt idx="2">
                  <c:v>Vindkraft</c:v>
                </c:pt>
                <c:pt idx="3">
                  <c:v>Solkraft</c:v>
                </c:pt>
                <c:pt idx="4">
                  <c:v>Kraftvärme</c:v>
                </c:pt>
                <c:pt idx="5">
                  <c:v>Gasturbiner</c:v>
                </c:pt>
              </c:strCache>
            </c:strRef>
          </c:cat>
          <c:val>
            <c:numRef>
              <c:f>'Nya potentialer'!$F$37:$F$42</c:f>
              <c:numCache>
                <c:formatCode>#,##0</c:formatCode>
                <c:ptCount val="6"/>
                <c:pt idx="0">
                  <c:v>11900</c:v>
                </c:pt>
                <c:pt idx="1">
                  <c:v>2400</c:v>
                </c:pt>
                <c:pt idx="2">
                  <c:v>2400</c:v>
                </c:pt>
                <c:pt idx="3" formatCode="General">
                  <c:v>0</c:v>
                </c:pt>
                <c:pt idx="4">
                  <c:v>1750</c:v>
                </c:pt>
                <c:pt idx="5">
                  <c:v>2000</c:v>
                </c:pt>
              </c:numCache>
            </c:numRef>
          </c:val>
          <c:extLst>
            <c:ext xmlns:c16="http://schemas.microsoft.com/office/drawing/2014/chart" uri="{C3380CC4-5D6E-409C-BE32-E72D297353CC}">
              <c16:uniqueId val="{00000003-F987-CE40-BDF5-04FA27B70956}"/>
            </c:ext>
          </c:extLst>
        </c:ser>
        <c:ser>
          <c:idx val="4"/>
          <c:order val="4"/>
          <c:tx>
            <c:strRef>
              <c:f>'Nya potentialer'!$G$36</c:f>
              <c:strCache>
                <c:ptCount val="1"/>
                <c:pt idx="0">
                  <c:v>Flexibilitet – vecka</c:v>
                </c:pt>
              </c:strCache>
            </c:strRef>
          </c:tx>
          <c:spPr>
            <a:solidFill>
              <a:schemeClr val="accent4">
                <a:lumMod val="75000"/>
              </a:schemeClr>
            </a:solidFill>
            <a:ln>
              <a:noFill/>
            </a:ln>
            <a:effectLst/>
          </c:spPr>
          <c:invertIfNegative val="0"/>
          <c:cat>
            <c:strRef>
              <c:f>'Nya potentialer'!$B$37:$B$42</c:f>
              <c:strCache>
                <c:ptCount val="6"/>
                <c:pt idx="0">
                  <c:v>Vattenkraft</c:v>
                </c:pt>
                <c:pt idx="1">
                  <c:v>Kärnkraft</c:v>
                </c:pt>
                <c:pt idx="2">
                  <c:v>Vindkraft</c:v>
                </c:pt>
                <c:pt idx="3">
                  <c:v>Solkraft</c:v>
                </c:pt>
                <c:pt idx="4">
                  <c:v>Kraftvärme</c:v>
                </c:pt>
                <c:pt idx="5">
                  <c:v>Gasturbiner</c:v>
                </c:pt>
              </c:strCache>
            </c:strRef>
          </c:cat>
          <c:val>
            <c:numRef>
              <c:f>'Nya potentialer'!$G$37:$G$42</c:f>
              <c:numCache>
                <c:formatCode>#,##0</c:formatCode>
                <c:ptCount val="6"/>
                <c:pt idx="0">
                  <c:v>10300</c:v>
                </c:pt>
                <c:pt idx="1">
                  <c:v>6900</c:v>
                </c:pt>
                <c:pt idx="2">
                  <c:v>2800</c:v>
                </c:pt>
                <c:pt idx="3" formatCode="General">
                  <c:v>0</c:v>
                </c:pt>
                <c:pt idx="4">
                  <c:v>1750</c:v>
                </c:pt>
                <c:pt idx="5">
                  <c:v>1800</c:v>
                </c:pt>
              </c:numCache>
            </c:numRef>
          </c:val>
          <c:extLst>
            <c:ext xmlns:c16="http://schemas.microsoft.com/office/drawing/2014/chart" uri="{C3380CC4-5D6E-409C-BE32-E72D297353CC}">
              <c16:uniqueId val="{00000004-F987-CE40-BDF5-04FA27B70956}"/>
            </c:ext>
          </c:extLst>
        </c:ser>
        <c:dLbls>
          <c:showLegendKey val="0"/>
          <c:showVal val="0"/>
          <c:showCatName val="0"/>
          <c:showSerName val="0"/>
          <c:showPercent val="0"/>
          <c:showBubbleSize val="0"/>
        </c:dLbls>
        <c:gapWidth val="250"/>
        <c:overlap val="-20"/>
        <c:axId val="2124473248"/>
        <c:axId val="978102511"/>
      </c:barChart>
      <c:catAx>
        <c:axId val="212447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sv-SE"/>
          </a:p>
        </c:txPr>
        <c:crossAx val="978102511"/>
        <c:crosses val="autoZero"/>
        <c:auto val="1"/>
        <c:lblAlgn val="ctr"/>
        <c:lblOffset val="100"/>
        <c:noMultiLvlLbl val="0"/>
      </c:catAx>
      <c:valAx>
        <c:axId val="97810251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sv-SE"/>
          </a:p>
        </c:txPr>
        <c:crossAx val="2124473248"/>
        <c:crosses val="autoZero"/>
        <c:crossBetween val="between"/>
      </c:valAx>
      <c:spPr>
        <a:noFill/>
        <a:ln>
          <a:noFill/>
        </a:ln>
        <a:effectLst/>
      </c:spPr>
    </c:plotArea>
    <c:legend>
      <c:legendPos val="r"/>
      <c:layout>
        <c:manualLayout>
          <c:xMode val="edge"/>
          <c:yMode val="edge"/>
          <c:x val="0.78949400254472113"/>
          <c:y val="0.23308022652581198"/>
          <c:w val="0.20122256258437668"/>
          <c:h val="0.40108937461355565"/>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'Nya potentialer'!$C$45</c:f>
              <c:strCache>
                <c:ptCount val="1"/>
                <c:pt idx="0">
                  <c:v>Flexibilitet – sekund</c:v>
                </c:pt>
              </c:strCache>
            </c:strRef>
          </c:tx>
          <c:spPr>
            <a:solidFill>
              <a:schemeClr val="accent1">
                <a:lumMod val="20000"/>
                <a:lumOff val="80000"/>
              </a:schemeClr>
            </a:solidFill>
            <a:ln>
              <a:noFill/>
            </a:ln>
            <a:effectLst/>
          </c:spPr>
          <c:invertIfNegative val="0"/>
          <c:cat>
            <c:strRef>
              <c:f>'Nya potentialer'!$B$46:$B$50</c:f>
              <c:strCache>
                <c:ptCount val="5"/>
                <c:pt idx="0">
                  <c:v>Elpannor</c:v>
                </c:pt>
                <c:pt idx="1">
                  <c:v>Värmepumpar</c:v>
                </c:pt>
                <c:pt idx="2">
                  <c:v>Industri</c:v>
                </c:pt>
                <c:pt idx="3">
                  <c:v>Elfordon (lätta)</c:v>
                </c:pt>
                <c:pt idx="4">
                  <c:v>Elfordon (tunga)</c:v>
                </c:pt>
              </c:strCache>
            </c:strRef>
          </c:cat>
          <c:val>
            <c:numRef>
              <c:f>'Nya potentialer'!$C$46:$C$50</c:f>
              <c:numCache>
                <c:formatCode>#,##0</c:formatCode>
                <c:ptCount val="5"/>
                <c:pt idx="0" formatCode="General">
                  <c:v>260</c:v>
                </c:pt>
                <c:pt idx="1">
                  <c:v>1100</c:v>
                </c:pt>
                <c:pt idx="2">
                  <c:v>3000</c:v>
                </c:pt>
                <c:pt idx="3">
                  <c:v>5200</c:v>
                </c:pt>
                <c:pt idx="4">
                  <c:v>730</c:v>
                </c:pt>
              </c:numCache>
            </c:numRef>
          </c:val>
          <c:extLst>
            <c:ext xmlns:c16="http://schemas.microsoft.com/office/drawing/2014/chart" uri="{C3380CC4-5D6E-409C-BE32-E72D297353CC}">
              <c16:uniqueId val="{00000000-C93F-9D46-9361-BB5050A7463E}"/>
            </c:ext>
          </c:extLst>
        </c:ser>
        <c:ser>
          <c:idx val="1"/>
          <c:order val="1"/>
          <c:tx>
            <c:strRef>
              <c:f>'Nya potentialer'!$D$45</c:f>
              <c:strCache>
                <c:ptCount val="1"/>
                <c:pt idx="0">
                  <c:v>Flexibilitet – minut</c:v>
                </c:pt>
              </c:strCache>
            </c:strRef>
          </c:tx>
          <c:spPr>
            <a:solidFill>
              <a:schemeClr val="accent1"/>
            </a:solidFill>
            <a:ln>
              <a:noFill/>
            </a:ln>
            <a:effectLst/>
          </c:spPr>
          <c:invertIfNegative val="0"/>
          <c:cat>
            <c:strRef>
              <c:f>'Nya potentialer'!$B$46:$B$50</c:f>
              <c:strCache>
                <c:ptCount val="5"/>
                <c:pt idx="0">
                  <c:v>Elpannor</c:v>
                </c:pt>
                <c:pt idx="1">
                  <c:v>Värmepumpar</c:v>
                </c:pt>
                <c:pt idx="2">
                  <c:v>Industri</c:v>
                </c:pt>
                <c:pt idx="3">
                  <c:v>Elfordon (lätta)</c:v>
                </c:pt>
                <c:pt idx="4">
                  <c:v>Elfordon (tunga)</c:v>
                </c:pt>
              </c:strCache>
            </c:strRef>
          </c:cat>
          <c:val>
            <c:numRef>
              <c:f>'Nya potentialer'!$D$46:$D$50</c:f>
              <c:numCache>
                <c:formatCode>#,##0</c:formatCode>
                <c:ptCount val="5"/>
                <c:pt idx="0" formatCode="General">
                  <c:v>650</c:v>
                </c:pt>
                <c:pt idx="1">
                  <c:v>2200</c:v>
                </c:pt>
                <c:pt idx="2">
                  <c:v>3000</c:v>
                </c:pt>
                <c:pt idx="3">
                  <c:v>5200</c:v>
                </c:pt>
                <c:pt idx="4">
                  <c:v>730</c:v>
                </c:pt>
              </c:numCache>
            </c:numRef>
          </c:val>
          <c:extLst>
            <c:ext xmlns:c16="http://schemas.microsoft.com/office/drawing/2014/chart" uri="{C3380CC4-5D6E-409C-BE32-E72D297353CC}">
              <c16:uniqueId val="{00000001-C93F-9D46-9361-BB5050A7463E}"/>
            </c:ext>
          </c:extLst>
        </c:ser>
        <c:ser>
          <c:idx val="2"/>
          <c:order val="2"/>
          <c:tx>
            <c:strRef>
              <c:f>'Nya potentialer'!$E$45</c:f>
              <c:strCache>
                <c:ptCount val="1"/>
                <c:pt idx="0">
                  <c:v>Flexibilitet – timme</c:v>
                </c:pt>
              </c:strCache>
            </c:strRef>
          </c:tx>
          <c:spPr>
            <a:solidFill>
              <a:schemeClr val="accent2"/>
            </a:solidFill>
            <a:ln>
              <a:noFill/>
            </a:ln>
            <a:effectLst/>
          </c:spPr>
          <c:invertIfNegative val="0"/>
          <c:cat>
            <c:strRef>
              <c:f>'Nya potentialer'!$B$46:$B$50</c:f>
              <c:strCache>
                <c:ptCount val="5"/>
                <c:pt idx="0">
                  <c:v>Elpannor</c:v>
                </c:pt>
                <c:pt idx="1">
                  <c:v>Värmepumpar</c:v>
                </c:pt>
                <c:pt idx="2">
                  <c:v>Industri</c:v>
                </c:pt>
                <c:pt idx="3">
                  <c:v>Elfordon (lätta)</c:v>
                </c:pt>
                <c:pt idx="4">
                  <c:v>Elfordon (tunga)</c:v>
                </c:pt>
              </c:strCache>
            </c:strRef>
          </c:cat>
          <c:val>
            <c:numRef>
              <c:f>'Nya potentialer'!$E$46:$E$50</c:f>
              <c:numCache>
                <c:formatCode>#,##0</c:formatCode>
                <c:ptCount val="5"/>
                <c:pt idx="0" formatCode="General">
                  <c:v>975</c:v>
                </c:pt>
                <c:pt idx="1">
                  <c:v>5750</c:v>
                </c:pt>
                <c:pt idx="2">
                  <c:v>1300</c:v>
                </c:pt>
                <c:pt idx="3">
                  <c:v>5200</c:v>
                </c:pt>
                <c:pt idx="4">
                  <c:v>730</c:v>
                </c:pt>
              </c:numCache>
            </c:numRef>
          </c:val>
          <c:extLst>
            <c:ext xmlns:c16="http://schemas.microsoft.com/office/drawing/2014/chart" uri="{C3380CC4-5D6E-409C-BE32-E72D297353CC}">
              <c16:uniqueId val="{00000002-C93F-9D46-9361-BB5050A7463E}"/>
            </c:ext>
          </c:extLst>
        </c:ser>
        <c:ser>
          <c:idx val="3"/>
          <c:order val="3"/>
          <c:tx>
            <c:strRef>
              <c:f>'Nya potentialer'!$F$45</c:f>
              <c:strCache>
                <c:ptCount val="1"/>
                <c:pt idx="0">
                  <c:v>Flexibilitet – dygn</c:v>
                </c:pt>
              </c:strCache>
            </c:strRef>
          </c:tx>
          <c:spPr>
            <a:solidFill>
              <a:schemeClr val="accent4"/>
            </a:solidFill>
            <a:ln>
              <a:noFill/>
            </a:ln>
            <a:effectLst/>
          </c:spPr>
          <c:invertIfNegative val="0"/>
          <c:cat>
            <c:strRef>
              <c:f>'Nya potentialer'!$B$46:$B$50</c:f>
              <c:strCache>
                <c:ptCount val="5"/>
                <c:pt idx="0">
                  <c:v>Elpannor</c:v>
                </c:pt>
                <c:pt idx="1">
                  <c:v>Värmepumpar</c:v>
                </c:pt>
                <c:pt idx="2">
                  <c:v>Industri</c:v>
                </c:pt>
                <c:pt idx="3">
                  <c:v>Elfordon (lätta)</c:v>
                </c:pt>
                <c:pt idx="4">
                  <c:v>Elfordon (tunga)</c:v>
                </c:pt>
              </c:strCache>
            </c:strRef>
          </c:cat>
          <c:val>
            <c:numRef>
              <c:f>'Nya potentialer'!$F$46:$F$50</c:f>
              <c:numCache>
                <c:formatCode>#,##0</c:formatCode>
                <c:ptCount val="5"/>
                <c:pt idx="0" formatCode="General">
                  <c:v>650</c:v>
                </c:pt>
                <c:pt idx="1">
                  <c:v>1725</c:v>
                </c:pt>
                <c:pt idx="2">
                  <c:v>250</c:v>
                </c:pt>
                <c:pt idx="3" formatCode="General">
                  <c:v>300</c:v>
                </c:pt>
                <c:pt idx="4" formatCode="General">
                  <c:v>0</c:v>
                </c:pt>
              </c:numCache>
            </c:numRef>
          </c:val>
          <c:extLst>
            <c:ext xmlns:c16="http://schemas.microsoft.com/office/drawing/2014/chart" uri="{C3380CC4-5D6E-409C-BE32-E72D297353CC}">
              <c16:uniqueId val="{00000003-C93F-9D46-9361-BB5050A7463E}"/>
            </c:ext>
          </c:extLst>
        </c:ser>
        <c:ser>
          <c:idx val="4"/>
          <c:order val="4"/>
          <c:tx>
            <c:strRef>
              <c:f>'Nya potentialer'!$G$45</c:f>
              <c:strCache>
                <c:ptCount val="1"/>
                <c:pt idx="0">
                  <c:v>Flexibilitet – vecka</c:v>
                </c:pt>
              </c:strCache>
            </c:strRef>
          </c:tx>
          <c:spPr>
            <a:solidFill>
              <a:schemeClr val="accent4">
                <a:lumMod val="75000"/>
              </a:schemeClr>
            </a:solidFill>
            <a:ln>
              <a:noFill/>
            </a:ln>
            <a:effectLst/>
          </c:spPr>
          <c:invertIfNegative val="0"/>
          <c:cat>
            <c:strRef>
              <c:f>'Nya potentialer'!$B$46:$B$50</c:f>
              <c:strCache>
                <c:ptCount val="5"/>
                <c:pt idx="0">
                  <c:v>Elpannor</c:v>
                </c:pt>
                <c:pt idx="1">
                  <c:v>Värmepumpar</c:v>
                </c:pt>
                <c:pt idx="2">
                  <c:v>Industri</c:v>
                </c:pt>
                <c:pt idx="3">
                  <c:v>Elfordon (lätta)</c:v>
                </c:pt>
                <c:pt idx="4">
                  <c:v>Elfordon (tunga)</c:v>
                </c:pt>
              </c:strCache>
            </c:strRef>
          </c:cat>
          <c:val>
            <c:numRef>
              <c:f>'Nya potentialer'!$G$46:$G$50</c:f>
              <c:numCache>
                <c:formatCode>General</c:formatCode>
                <c:ptCount val="5"/>
                <c:pt idx="0">
                  <c:v>650</c:v>
                </c:pt>
                <c:pt idx="1">
                  <c:v>0</c:v>
                </c:pt>
                <c:pt idx="2">
                  <c:v>250</c:v>
                </c:pt>
                <c:pt idx="3">
                  <c:v>0</c:v>
                </c:pt>
                <c:pt idx="4">
                  <c:v>0</c:v>
                </c:pt>
              </c:numCache>
            </c:numRef>
          </c:val>
          <c:extLst>
            <c:ext xmlns:c16="http://schemas.microsoft.com/office/drawing/2014/chart" uri="{C3380CC4-5D6E-409C-BE32-E72D297353CC}">
              <c16:uniqueId val="{00000004-C93F-9D46-9361-BB5050A7463E}"/>
            </c:ext>
          </c:extLst>
        </c:ser>
        <c:dLbls>
          <c:showLegendKey val="0"/>
          <c:showVal val="0"/>
          <c:showCatName val="0"/>
          <c:showSerName val="0"/>
          <c:showPercent val="0"/>
          <c:showBubbleSize val="0"/>
        </c:dLbls>
        <c:gapWidth val="270"/>
        <c:overlap val="-20"/>
        <c:axId val="1382924751"/>
        <c:axId val="1382919471"/>
      </c:barChart>
      <c:catAx>
        <c:axId val="13829247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sv-SE"/>
          </a:p>
        </c:txPr>
        <c:crossAx val="1382919471"/>
        <c:crosses val="autoZero"/>
        <c:auto val="1"/>
        <c:lblAlgn val="ctr"/>
        <c:lblOffset val="100"/>
        <c:noMultiLvlLbl val="0"/>
      </c:catAx>
      <c:valAx>
        <c:axId val="13829194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sv-SE"/>
          </a:p>
        </c:txPr>
        <c:crossAx val="138292475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bg1"/>
                </a:solidFill>
                <a:latin typeface="+mn-lt"/>
                <a:ea typeface="+mn-ea"/>
                <a:cs typeface="+mn-cs"/>
              </a:defRPr>
            </a:pPr>
            <a:r>
              <a:rPr lang="sv-SE" b="0" i="1">
                <a:solidFill>
                  <a:schemeClr val="bg1"/>
                </a:solidFill>
              </a:rPr>
              <a:t>Jämförelse av volymviktade snittpriser</a:t>
            </a:r>
          </a:p>
        </c:rich>
      </c:tx>
      <c:layout>
        <c:manualLayout>
          <c:xMode val="edge"/>
          <c:yMode val="edge"/>
          <c:x val="5.2993884902768303E-2"/>
          <c:y val="3.7585837310465844E-2"/>
        </c:manualLayout>
      </c:layout>
      <c:overlay val="0"/>
      <c:spPr>
        <a:noFill/>
        <a:ln>
          <a:noFill/>
        </a:ln>
        <a:effectLst/>
      </c:spPr>
      <c:txPr>
        <a:bodyPr rot="0" spcFirstLastPara="1" vertOverflow="ellipsis" vert="horz" wrap="square" anchor="ctr" anchorCtr="1"/>
        <a:lstStyle/>
        <a:p>
          <a:pPr>
            <a:defRPr sz="1400" b="0" i="1" u="none" strike="noStrike" kern="1200" spc="0" baseline="0">
              <a:solidFill>
                <a:schemeClr val="bg1"/>
              </a:solidFill>
              <a:latin typeface="+mn-lt"/>
              <a:ea typeface="+mn-ea"/>
              <a:cs typeface="+mn-cs"/>
            </a:defRPr>
          </a:pPr>
          <a:endParaRPr lang="sv-SE"/>
        </a:p>
      </c:txPr>
    </c:title>
    <c:autoTitleDeleted val="0"/>
    <c:plotArea>
      <c:layout/>
      <c:barChart>
        <c:barDir val="col"/>
        <c:grouping val="clustered"/>
        <c:varyColors val="0"/>
        <c:ser>
          <c:idx val="0"/>
          <c:order val="0"/>
          <c:tx>
            <c:strRef>
              <c:f>'Jämförelser mellan produkter'!$D$2</c:f>
              <c:strCache>
                <c:ptCount val="1"/>
                <c:pt idx="0">
                  <c:v>Aktivering</c:v>
                </c:pt>
              </c:strCache>
            </c:strRef>
          </c:tx>
          <c:spPr>
            <a:solidFill>
              <a:schemeClr val="accent1">
                <a:lumMod val="20000"/>
                <a:lumOff val="80000"/>
              </a:schemeClr>
            </a:solidFill>
            <a:ln>
              <a:noFill/>
            </a:ln>
            <a:effectLst/>
          </c:spPr>
          <c:invertIfNegative val="0"/>
          <c:dLbls>
            <c:dLbl>
              <c:idx val="9"/>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DB2-774D-810F-E512CD9E1E3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'Jämförelser mellan produkter'!$B$3:$C$13</c:f>
              <c:multiLvlStrCache>
                <c:ptCount val="11"/>
                <c:lvl>
                  <c:pt idx="0">
                    <c:v>Uppsala Flexmarknad</c:v>
                  </c:pt>
                  <c:pt idx="1">
                    <c:v>Effekthandel Väst - Göteborg</c:v>
                  </c:pt>
                  <c:pt idx="2">
                    <c:v>Effekthandel Väst - Mölndal</c:v>
                  </c:pt>
                  <c:pt idx="3">
                    <c:v>Kinnekulle Flexmarknad</c:v>
                  </c:pt>
                  <c:pt idx="4">
                    <c:v>Effekthandel Väst - Göteborg</c:v>
                  </c:pt>
                  <c:pt idx="5">
                    <c:v>Effekthandel Väst - Mölndal</c:v>
                  </c:pt>
                  <c:pt idx="6">
                    <c:v>Kinnekulle Flexmarknad</c:v>
                  </c:pt>
                  <c:pt idx="7">
                    <c:v>E.ON - Kalhäll</c:v>
                  </c:pt>
                  <c:pt idx="8">
                    <c:v>E.ON - Södra Skåne</c:v>
                  </c:pt>
                  <c:pt idx="9">
                    <c:v>E.ON - Hässleholm</c:v>
                  </c:pt>
                  <c:pt idx="10">
                    <c:v>E.ON - Nordöstra Skåne</c:v>
                  </c:pt>
                </c:lvl>
                <c:lvl>
                  <c:pt idx="0">
                    <c:v>2023/2024</c:v>
                  </c:pt>
                  <c:pt idx="4">
                    <c:v>2024/2025</c:v>
                  </c:pt>
                </c:lvl>
              </c:multiLvlStrCache>
            </c:multiLvlStrRef>
          </c:cat>
          <c:val>
            <c:numRef>
              <c:f>'Jämförelser mellan produkter'!$D$3:$D$13</c:f>
              <c:numCache>
                <c:formatCode>0</c:formatCode>
                <c:ptCount val="11"/>
                <c:pt idx="0" formatCode="General">
                  <c:v>710</c:v>
                </c:pt>
                <c:pt idx="1">
                  <c:v>3975</c:v>
                </c:pt>
                <c:pt idx="2">
                  <c:v>3412</c:v>
                </c:pt>
                <c:pt idx="3" formatCode="General">
                  <c:v>3000</c:v>
                </c:pt>
                <c:pt idx="4" formatCode="General">
                  <c:v>2900</c:v>
                </c:pt>
                <c:pt idx="5" formatCode="General">
                  <c:v>2712</c:v>
                </c:pt>
                <c:pt idx="6" formatCode="General">
                  <c:v>2372</c:v>
                </c:pt>
                <c:pt idx="7" formatCode="General">
                  <c:v>3000</c:v>
                </c:pt>
                <c:pt idx="8" formatCode="General">
                  <c:v>3785</c:v>
                </c:pt>
                <c:pt idx="9" formatCode="General">
                  <c:v>16000</c:v>
                </c:pt>
                <c:pt idx="10" formatCode="General">
                  <c:v>2353</c:v>
                </c:pt>
              </c:numCache>
            </c:numRef>
          </c:val>
          <c:extLst>
            <c:ext xmlns:c16="http://schemas.microsoft.com/office/drawing/2014/chart" uri="{C3380CC4-5D6E-409C-BE32-E72D297353CC}">
              <c16:uniqueId val="{00000001-3DB2-774D-810F-E512CD9E1E36}"/>
            </c:ext>
          </c:extLst>
        </c:ser>
        <c:ser>
          <c:idx val="1"/>
          <c:order val="1"/>
          <c:tx>
            <c:strRef>
              <c:f>'Jämförelser mellan produkter'!$E$2</c:f>
              <c:strCache>
                <c:ptCount val="1"/>
                <c:pt idx="0">
                  <c:v>Tillgänglighet</c:v>
                </c:pt>
              </c:strCache>
            </c:strRef>
          </c:tx>
          <c:spPr>
            <a:solidFill>
              <a:schemeClr val="accent1"/>
            </a:solidFill>
            <a:ln>
              <a:noFill/>
            </a:ln>
            <a:effectLst/>
          </c:spPr>
          <c:invertIfNegative val="0"/>
          <c:cat>
            <c:multiLvlStrRef>
              <c:f>'Jämförelser mellan produkter'!$B$3:$C$13</c:f>
              <c:multiLvlStrCache>
                <c:ptCount val="11"/>
                <c:lvl>
                  <c:pt idx="0">
                    <c:v>Uppsala Flexmarknad</c:v>
                  </c:pt>
                  <c:pt idx="1">
                    <c:v>Effekthandel Väst - Göteborg</c:v>
                  </c:pt>
                  <c:pt idx="2">
                    <c:v>Effekthandel Väst - Mölndal</c:v>
                  </c:pt>
                  <c:pt idx="3">
                    <c:v>Kinnekulle Flexmarknad</c:v>
                  </c:pt>
                  <c:pt idx="4">
                    <c:v>Effekthandel Väst - Göteborg</c:v>
                  </c:pt>
                  <c:pt idx="5">
                    <c:v>Effekthandel Väst - Mölndal</c:v>
                  </c:pt>
                  <c:pt idx="6">
                    <c:v>Kinnekulle Flexmarknad</c:v>
                  </c:pt>
                  <c:pt idx="7">
                    <c:v>E.ON - Kalhäll</c:v>
                  </c:pt>
                  <c:pt idx="8">
                    <c:v>E.ON - Södra Skåne</c:v>
                  </c:pt>
                  <c:pt idx="9">
                    <c:v>E.ON - Hässleholm</c:v>
                  </c:pt>
                  <c:pt idx="10">
                    <c:v>E.ON - Nordöstra Skåne</c:v>
                  </c:pt>
                </c:lvl>
                <c:lvl>
                  <c:pt idx="0">
                    <c:v>2023/2024</c:v>
                  </c:pt>
                  <c:pt idx="4">
                    <c:v>2024/2025</c:v>
                  </c:pt>
                </c:lvl>
              </c:multiLvlStrCache>
            </c:multiLvlStrRef>
          </c:cat>
          <c:val>
            <c:numRef>
              <c:f>'Jämförelser mellan produkter'!$E$3:$E$13</c:f>
              <c:numCache>
                <c:formatCode>General</c:formatCode>
                <c:ptCount val="11"/>
                <c:pt idx="0">
                  <c:v>2000</c:v>
                </c:pt>
                <c:pt idx="1">
                  <c:v>200</c:v>
                </c:pt>
                <c:pt idx="2">
                  <c:v>200</c:v>
                </c:pt>
                <c:pt idx="3">
                  <c:v>200</c:v>
                </c:pt>
                <c:pt idx="4">
                  <c:v>217</c:v>
                </c:pt>
                <c:pt idx="5">
                  <c:v>200</c:v>
                </c:pt>
                <c:pt idx="6">
                  <c:v>227</c:v>
                </c:pt>
                <c:pt idx="7">
                  <c:v>3000</c:v>
                </c:pt>
                <c:pt idx="8">
                  <c:v>2633</c:v>
                </c:pt>
                <c:pt idx="9">
                  <c:v>387</c:v>
                </c:pt>
                <c:pt idx="10">
                  <c:v>387</c:v>
                </c:pt>
              </c:numCache>
            </c:numRef>
          </c:val>
          <c:extLst>
            <c:ext xmlns:c16="http://schemas.microsoft.com/office/drawing/2014/chart" uri="{C3380CC4-5D6E-409C-BE32-E72D297353CC}">
              <c16:uniqueId val="{00000002-3DB2-774D-810F-E512CD9E1E36}"/>
            </c:ext>
          </c:extLst>
        </c:ser>
        <c:ser>
          <c:idx val="2"/>
          <c:order val="2"/>
          <c:tx>
            <c:strRef>
              <c:f>'Jämförelser mellan produkter'!$F$2</c:f>
              <c:strCache>
                <c:ptCount val="1"/>
                <c:pt idx="0">
                  <c:v>MaxUsage</c:v>
                </c:pt>
              </c:strCache>
            </c:strRef>
          </c:tx>
          <c:spPr>
            <a:solidFill>
              <a:schemeClr val="accent4"/>
            </a:solidFill>
            <a:ln>
              <a:noFill/>
            </a:ln>
            <a:effectLst/>
          </c:spPr>
          <c:invertIfNegative val="0"/>
          <c:cat>
            <c:multiLvlStrRef>
              <c:f>'Jämförelser mellan produkter'!$B$3:$C$13</c:f>
              <c:multiLvlStrCache>
                <c:ptCount val="11"/>
                <c:lvl>
                  <c:pt idx="0">
                    <c:v>Uppsala Flexmarknad</c:v>
                  </c:pt>
                  <c:pt idx="1">
                    <c:v>Effekthandel Väst - Göteborg</c:v>
                  </c:pt>
                  <c:pt idx="2">
                    <c:v>Effekthandel Väst - Mölndal</c:v>
                  </c:pt>
                  <c:pt idx="3">
                    <c:v>Kinnekulle Flexmarknad</c:v>
                  </c:pt>
                  <c:pt idx="4">
                    <c:v>Effekthandel Väst - Göteborg</c:v>
                  </c:pt>
                  <c:pt idx="5">
                    <c:v>Effekthandel Väst - Mölndal</c:v>
                  </c:pt>
                  <c:pt idx="6">
                    <c:v>Kinnekulle Flexmarknad</c:v>
                  </c:pt>
                  <c:pt idx="7">
                    <c:v>E.ON - Kalhäll</c:v>
                  </c:pt>
                  <c:pt idx="8">
                    <c:v>E.ON - Södra Skåne</c:v>
                  </c:pt>
                  <c:pt idx="9">
                    <c:v>E.ON - Hässleholm</c:v>
                  </c:pt>
                  <c:pt idx="10">
                    <c:v>E.ON - Nordöstra Skåne</c:v>
                  </c:pt>
                </c:lvl>
                <c:lvl>
                  <c:pt idx="0">
                    <c:v>2023/2024</c:v>
                  </c:pt>
                  <c:pt idx="4">
                    <c:v>2024/2025</c:v>
                  </c:pt>
                </c:lvl>
              </c:multiLvlStrCache>
            </c:multiLvlStrRef>
          </c:cat>
          <c:val>
            <c:numRef>
              <c:f>'Jämförelser mellan produkter'!$F$3:$F$13</c:f>
              <c:numCache>
                <c:formatCode>General</c:formatCode>
                <c:ptCount val="11"/>
                <c:pt idx="1">
                  <c:v>1000</c:v>
                </c:pt>
                <c:pt idx="2">
                  <c:v>1000</c:v>
                </c:pt>
                <c:pt idx="3">
                  <c:v>750</c:v>
                </c:pt>
                <c:pt idx="4">
                  <c:v>1000</c:v>
                </c:pt>
                <c:pt idx="5">
                  <c:v>451</c:v>
                </c:pt>
                <c:pt idx="6">
                  <c:v>350</c:v>
                </c:pt>
              </c:numCache>
            </c:numRef>
          </c:val>
          <c:extLst>
            <c:ext xmlns:c16="http://schemas.microsoft.com/office/drawing/2014/chart" uri="{C3380CC4-5D6E-409C-BE32-E72D297353CC}">
              <c16:uniqueId val="{00000003-3DB2-774D-810F-E512CD9E1E36}"/>
            </c:ext>
          </c:extLst>
        </c:ser>
        <c:dLbls>
          <c:showLegendKey val="0"/>
          <c:showVal val="0"/>
          <c:showCatName val="0"/>
          <c:showSerName val="0"/>
          <c:showPercent val="0"/>
          <c:showBubbleSize val="0"/>
        </c:dLbls>
        <c:gapWidth val="219"/>
        <c:overlap val="-27"/>
        <c:axId val="950108688"/>
        <c:axId val="1092647712"/>
      </c:barChart>
      <c:catAx>
        <c:axId val="95010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1"/>
                </a:solidFill>
                <a:latin typeface="+mn-lt"/>
                <a:ea typeface="+mn-ea"/>
                <a:cs typeface="+mn-cs"/>
              </a:defRPr>
            </a:pPr>
            <a:endParaRPr lang="sv-SE"/>
          </a:p>
        </c:txPr>
        <c:crossAx val="1092647712"/>
        <c:crosses val="autoZero"/>
        <c:auto val="1"/>
        <c:lblAlgn val="ctr"/>
        <c:lblOffset val="100"/>
        <c:noMultiLvlLbl val="0"/>
      </c:catAx>
      <c:valAx>
        <c:axId val="1092647712"/>
        <c:scaling>
          <c:orientation val="minMax"/>
          <c:max val="4500"/>
        </c:scaling>
        <c:delete val="0"/>
        <c:axPos val="l"/>
        <c:majorGridlines>
          <c:spPr>
            <a:ln w="9525" cap="flat" cmpd="sng" algn="ctr">
              <a:solidFill>
                <a:schemeClr val="bg1">
                  <a:alpha val="3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sv-SE"/>
          </a:p>
        </c:txPr>
        <c:crossAx val="950108688"/>
        <c:crosses val="autoZero"/>
        <c:crossBetween val="between"/>
      </c:valAx>
      <c:spPr>
        <a:noFill/>
        <a:ln>
          <a:noFill/>
        </a:ln>
        <a:effectLst/>
      </c:spPr>
    </c:plotArea>
    <c:legend>
      <c:legendPos val="b"/>
      <c:layout>
        <c:manualLayout>
          <c:xMode val="edge"/>
          <c:yMode val="edge"/>
          <c:x val="0.28027064502054738"/>
          <c:y val="0.90941881504671951"/>
          <c:w val="0.43829818922765212"/>
          <c:h val="7.3233875425373338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image" Target="../media/image5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image" Target="../media/image5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00F510-AEB7-0D47-B718-C61C3045CC61}" type="doc">
      <dgm:prSet loTypeId="urn:microsoft.com/office/officeart/2005/8/layout/vList3" loCatId="" qsTypeId="urn:microsoft.com/office/officeart/2005/8/quickstyle/simple1" qsCatId="simple" csTypeId="urn:microsoft.com/office/officeart/2005/8/colors/accent1_2" csCatId="accent1" phldr="1"/>
      <dgm:spPr/>
    </dgm:pt>
    <dgm:pt modelId="{F2E76DB4-312A-224D-93CB-95CD00C41E3D}">
      <dgm:prSet phldrT="[Text]" custT="1"/>
      <dgm:spPr>
        <a:solidFill>
          <a:schemeClr val="accent1">
            <a:hueOff val="0"/>
            <a:satOff val="0"/>
            <a:lumOff val="0"/>
            <a:alpha val="74757"/>
          </a:schemeClr>
        </a:solidFill>
      </dgm:spPr>
      <dgm:t>
        <a:bodyPr/>
        <a:lstStyle/>
        <a:p>
          <a:pPr algn="l"/>
          <a:r>
            <a:rPr lang="sv-SE" sz="1800" b="1">
              <a:solidFill>
                <a:schemeClr val="bg1"/>
              </a:solidFill>
            </a:rPr>
            <a:t>Elfordon</a:t>
          </a:r>
          <a:r>
            <a:rPr lang="sv-SE" sz="1800" b="0">
              <a:solidFill>
                <a:schemeClr val="bg1"/>
              </a:solidFill>
            </a:rPr>
            <a:t> – smart laddning och V2G</a:t>
          </a:r>
          <a:endParaRPr lang="sv-SE" sz="1800" b="0"/>
        </a:p>
      </dgm:t>
    </dgm:pt>
    <dgm:pt modelId="{AC41E672-2831-D846-A120-DC03C326189A}" type="parTrans" cxnId="{EC8C60BA-B0D9-804F-B95C-63F56ED3E0B3}">
      <dgm:prSet/>
      <dgm:spPr/>
      <dgm:t>
        <a:bodyPr/>
        <a:lstStyle/>
        <a:p>
          <a:pPr algn="l"/>
          <a:endParaRPr lang="sv-SE" sz="1200" b="0"/>
        </a:p>
      </dgm:t>
    </dgm:pt>
    <dgm:pt modelId="{9C9A8D88-46F8-F249-A027-BFBE800D2CF3}" type="sibTrans" cxnId="{EC8C60BA-B0D9-804F-B95C-63F56ED3E0B3}">
      <dgm:prSet/>
      <dgm:spPr/>
      <dgm:t>
        <a:bodyPr/>
        <a:lstStyle/>
        <a:p>
          <a:pPr algn="l"/>
          <a:endParaRPr lang="sv-SE" sz="1200" b="0"/>
        </a:p>
      </dgm:t>
    </dgm:pt>
    <dgm:pt modelId="{8F5E459D-4DA9-E142-9549-46070EF48CC0}">
      <dgm:prSet custT="1"/>
      <dgm:spPr>
        <a:solidFill>
          <a:schemeClr val="accent1">
            <a:hueOff val="0"/>
            <a:satOff val="0"/>
            <a:lumOff val="0"/>
            <a:alpha val="74757"/>
          </a:schemeClr>
        </a:solidFill>
      </dgm:spPr>
      <dgm:t>
        <a:bodyPr/>
        <a:lstStyle/>
        <a:p>
          <a:pPr algn="l"/>
          <a:r>
            <a:rPr lang="sv-SE" sz="1800" b="1">
              <a:solidFill>
                <a:schemeClr val="bg1"/>
              </a:solidFill>
            </a:rPr>
            <a:t>Elektrifiering</a:t>
          </a:r>
          <a:r>
            <a:rPr lang="sv-SE" sz="1800" b="0">
              <a:solidFill>
                <a:schemeClr val="bg1"/>
              </a:solidFill>
            </a:rPr>
            <a:t> – digitaliserade elnät</a:t>
          </a:r>
        </a:p>
      </dgm:t>
    </dgm:pt>
    <dgm:pt modelId="{F50D7E11-C6FD-5244-B7DD-8BFFC4B8E68C}" type="parTrans" cxnId="{A2E37963-4544-FD49-8005-018F5910E914}">
      <dgm:prSet/>
      <dgm:spPr/>
      <dgm:t>
        <a:bodyPr/>
        <a:lstStyle/>
        <a:p>
          <a:pPr algn="l"/>
          <a:endParaRPr lang="sv-SE" sz="1200" b="0"/>
        </a:p>
      </dgm:t>
    </dgm:pt>
    <dgm:pt modelId="{6DCFD6B6-40D5-7846-BE4C-E26E9FB6D58A}" type="sibTrans" cxnId="{A2E37963-4544-FD49-8005-018F5910E914}">
      <dgm:prSet/>
      <dgm:spPr/>
      <dgm:t>
        <a:bodyPr/>
        <a:lstStyle/>
        <a:p>
          <a:pPr algn="l"/>
          <a:endParaRPr lang="sv-SE" sz="1200" b="0"/>
        </a:p>
      </dgm:t>
    </dgm:pt>
    <dgm:pt modelId="{C8388065-144A-A240-B023-2FE3586935B9}">
      <dgm:prSet custT="1"/>
      <dgm:spPr>
        <a:solidFill>
          <a:schemeClr val="accent1">
            <a:hueOff val="0"/>
            <a:satOff val="0"/>
            <a:lumOff val="0"/>
            <a:alpha val="74757"/>
          </a:schemeClr>
        </a:solidFill>
      </dgm:spPr>
      <dgm:t>
        <a:bodyPr/>
        <a:lstStyle/>
        <a:p>
          <a:pPr algn="l"/>
          <a:r>
            <a:rPr lang="sv-SE" sz="1800" b="1">
              <a:solidFill>
                <a:schemeClr val="bg1"/>
              </a:solidFill>
            </a:rPr>
            <a:t>Flexibilitet </a:t>
          </a:r>
          <a:r>
            <a:rPr lang="sv-SE" sz="1800" b="0">
              <a:solidFill>
                <a:schemeClr val="bg1"/>
              </a:solidFill>
            </a:rPr>
            <a:t>– potentialer och marknader</a:t>
          </a:r>
        </a:p>
      </dgm:t>
    </dgm:pt>
    <dgm:pt modelId="{152D3EA8-D24D-F848-812A-AD21FD786DD8}" type="parTrans" cxnId="{CEF92BBD-78A8-FD42-B346-16D52128367D}">
      <dgm:prSet/>
      <dgm:spPr/>
      <dgm:t>
        <a:bodyPr/>
        <a:lstStyle/>
        <a:p>
          <a:pPr algn="l"/>
          <a:endParaRPr lang="sv-SE" sz="1200" b="0"/>
        </a:p>
      </dgm:t>
    </dgm:pt>
    <dgm:pt modelId="{A9CD1C6B-36A2-8E49-8A45-B02A252B6DA0}" type="sibTrans" cxnId="{CEF92BBD-78A8-FD42-B346-16D52128367D}">
      <dgm:prSet/>
      <dgm:spPr/>
      <dgm:t>
        <a:bodyPr/>
        <a:lstStyle/>
        <a:p>
          <a:pPr algn="l"/>
          <a:endParaRPr lang="sv-SE" sz="1200" b="0"/>
        </a:p>
      </dgm:t>
    </dgm:pt>
    <dgm:pt modelId="{2CD73BAE-2E92-0A46-9AD7-D87BDC505425}" type="pres">
      <dgm:prSet presAssocID="{EB00F510-AEB7-0D47-B718-C61C3045CC61}" presName="linearFlow" presStyleCnt="0">
        <dgm:presLayoutVars>
          <dgm:dir/>
          <dgm:resizeHandles val="exact"/>
        </dgm:presLayoutVars>
      </dgm:prSet>
      <dgm:spPr/>
    </dgm:pt>
    <dgm:pt modelId="{14125974-A374-B545-A0C7-00645C6A7A51}" type="pres">
      <dgm:prSet presAssocID="{8F5E459D-4DA9-E142-9549-46070EF48CC0}" presName="composite" presStyleCnt="0"/>
      <dgm:spPr/>
    </dgm:pt>
    <dgm:pt modelId="{D251E15E-4245-5741-A8C0-B55E47B5B615}" type="pres">
      <dgm:prSet presAssocID="{8F5E459D-4DA9-E142-9549-46070EF48CC0}" presName="imgShp" presStyleLbl="fgImgPlace1" presStyleIdx="0" presStyleCnt="3"/>
      <dgm:spPr>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b="117"/>
          </a:stretch>
        </a:blipFill>
      </dgm:spPr>
    </dgm:pt>
    <dgm:pt modelId="{88939D63-1AF0-E248-9839-1449CFC39DA9}" type="pres">
      <dgm:prSet presAssocID="{8F5E459D-4DA9-E142-9549-46070EF48CC0}" presName="txShp" presStyleLbl="node1" presStyleIdx="0" presStyleCnt="3" custScaleY="74464">
        <dgm:presLayoutVars>
          <dgm:bulletEnabled val="1"/>
        </dgm:presLayoutVars>
      </dgm:prSet>
      <dgm:spPr/>
    </dgm:pt>
    <dgm:pt modelId="{C7ED3F25-E0E7-764E-A729-EC997D5DAB8C}" type="pres">
      <dgm:prSet presAssocID="{6DCFD6B6-40D5-7846-BE4C-E26E9FB6D58A}" presName="spacing" presStyleCnt="0"/>
      <dgm:spPr/>
    </dgm:pt>
    <dgm:pt modelId="{91F17AB7-DE31-8744-B7BF-E7971793CE36}" type="pres">
      <dgm:prSet presAssocID="{F2E76DB4-312A-224D-93CB-95CD00C41E3D}" presName="composite" presStyleCnt="0"/>
      <dgm:spPr/>
    </dgm:pt>
    <dgm:pt modelId="{3F4B17E8-EE15-BD43-A810-4C0505DED92E}" type="pres">
      <dgm:prSet presAssocID="{F2E76DB4-312A-224D-93CB-95CD00C41E3D}" presName="imgShp" presStyleLbl="fgImgPlace1" presStyleIdx="1" presStyleCnt="3" custLinFactNeighborX="1359" custLinFactNeighborY="-22670"/>
      <dgm:spPr>
        <a:blipFill>
          <a:blip xmlns:r="http://schemas.openxmlformats.org/officeDocument/2006/relationships" r:embed="rId2" cstate="print">
            <a:extLst>
              <a:ext uri="{28A0092B-C50C-407E-A947-70E740481C1C}">
                <a14:useLocalDpi xmlns:a14="http://schemas.microsoft.com/office/drawing/2010/main"/>
              </a:ext>
            </a:extLst>
          </a:blip>
          <a:srcRect/>
          <a:stretch>
            <a:fillRect/>
          </a:stretch>
        </a:blipFill>
      </dgm:spPr>
    </dgm:pt>
    <dgm:pt modelId="{EA30540B-D1A8-FC41-B6DA-6B4AC78F8C9D}" type="pres">
      <dgm:prSet presAssocID="{F2E76DB4-312A-224D-93CB-95CD00C41E3D}" presName="txShp" presStyleLbl="node1" presStyleIdx="1" presStyleCnt="3" custScaleY="74464" custLinFactNeighborX="282" custLinFactNeighborY="-22670">
        <dgm:presLayoutVars>
          <dgm:bulletEnabled val="1"/>
        </dgm:presLayoutVars>
      </dgm:prSet>
      <dgm:spPr/>
    </dgm:pt>
    <dgm:pt modelId="{F671360E-95AB-E746-AAA6-805EE2A8CBE6}" type="pres">
      <dgm:prSet presAssocID="{9C9A8D88-46F8-F249-A027-BFBE800D2CF3}" presName="spacing" presStyleCnt="0"/>
      <dgm:spPr/>
    </dgm:pt>
    <dgm:pt modelId="{8E219026-4ED0-1244-A145-353A96397447}" type="pres">
      <dgm:prSet presAssocID="{C8388065-144A-A240-B023-2FE3586935B9}" presName="composite" presStyleCnt="0"/>
      <dgm:spPr/>
    </dgm:pt>
    <dgm:pt modelId="{8786B191-1602-3F42-9353-6B15A511FA7E}" type="pres">
      <dgm:prSet presAssocID="{C8388065-144A-A240-B023-2FE3586935B9}" presName="imgShp" presStyleLbl="fgImgPlace1" presStyleIdx="2" presStyleCnt="3" custLinFactNeighborY="-43494"/>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1224"/>
          </a:stretch>
        </a:blipFill>
      </dgm:spPr>
    </dgm:pt>
    <dgm:pt modelId="{83FD299F-C9E0-1448-BC38-039B58A9DD17}" type="pres">
      <dgm:prSet presAssocID="{C8388065-144A-A240-B023-2FE3586935B9}" presName="txShp" presStyleLbl="node1" presStyleIdx="2" presStyleCnt="3" custScaleY="74464" custLinFactNeighborY="-43494">
        <dgm:presLayoutVars>
          <dgm:bulletEnabled val="1"/>
        </dgm:presLayoutVars>
      </dgm:prSet>
      <dgm:spPr/>
    </dgm:pt>
  </dgm:ptLst>
  <dgm:cxnLst>
    <dgm:cxn modelId="{81C53125-7727-F643-B551-C043F3C1EA65}" type="presOf" srcId="{C8388065-144A-A240-B023-2FE3586935B9}" destId="{83FD299F-C9E0-1448-BC38-039B58A9DD17}" srcOrd="0" destOrd="0" presId="urn:microsoft.com/office/officeart/2005/8/layout/vList3"/>
    <dgm:cxn modelId="{A2E37963-4544-FD49-8005-018F5910E914}" srcId="{EB00F510-AEB7-0D47-B718-C61C3045CC61}" destId="{8F5E459D-4DA9-E142-9549-46070EF48CC0}" srcOrd="0" destOrd="0" parTransId="{F50D7E11-C6FD-5244-B7DD-8BFFC4B8E68C}" sibTransId="{6DCFD6B6-40D5-7846-BE4C-E26E9FB6D58A}"/>
    <dgm:cxn modelId="{60F0CD48-D295-DD4D-8189-082346EDD4FB}" type="presOf" srcId="{8F5E459D-4DA9-E142-9549-46070EF48CC0}" destId="{88939D63-1AF0-E248-9839-1449CFC39DA9}" srcOrd="0" destOrd="0" presId="urn:microsoft.com/office/officeart/2005/8/layout/vList3"/>
    <dgm:cxn modelId="{4F5E718E-9845-024D-B5FF-DD10A12A73AF}" type="presOf" srcId="{EB00F510-AEB7-0D47-B718-C61C3045CC61}" destId="{2CD73BAE-2E92-0A46-9AD7-D87BDC505425}" srcOrd="0" destOrd="0" presId="urn:microsoft.com/office/officeart/2005/8/layout/vList3"/>
    <dgm:cxn modelId="{EC8C60BA-B0D9-804F-B95C-63F56ED3E0B3}" srcId="{EB00F510-AEB7-0D47-B718-C61C3045CC61}" destId="{F2E76DB4-312A-224D-93CB-95CD00C41E3D}" srcOrd="1" destOrd="0" parTransId="{AC41E672-2831-D846-A120-DC03C326189A}" sibTransId="{9C9A8D88-46F8-F249-A027-BFBE800D2CF3}"/>
    <dgm:cxn modelId="{CEF92BBD-78A8-FD42-B346-16D52128367D}" srcId="{EB00F510-AEB7-0D47-B718-C61C3045CC61}" destId="{C8388065-144A-A240-B023-2FE3586935B9}" srcOrd="2" destOrd="0" parTransId="{152D3EA8-D24D-F848-812A-AD21FD786DD8}" sibTransId="{A9CD1C6B-36A2-8E49-8A45-B02A252B6DA0}"/>
    <dgm:cxn modelId="{4D3AD0FB-0837-834A-87A8-DA22A10D0571}" type="presOf" srcId="{F2E76DB4-312A-224D-93CB-95CD00C41E3D}" destId="{EA30540B-D1A8-FC41-B6DA-6B4AC78F8C9D}" srcOrd="0" destOrd="0" presId="urn:microsoft.com/office/officeart/2005/8/layout/vList3"/>
    <dgm:cxn modelId="{31DDD776-1B5F-7049-A65E-616984BB05E6}" type="presParOf" srcId="{2CD73BAE-2E92-0A46-9AD7-D87BDC505425}" destId="{14125974-A374-B545-A0C7-00645C6A7A51}" srcOrd="0" destOrd="0" presId="urn:microsoft.com/office/officeart/2005/8/layout/vList3"/>
    <dgm:cxn modelId="{72E230D7-3F8D-D04E-B997-1C158DA9330B}" type="presParOf" srcId="{14125974-A374-B545-A0C7-00645C6A7A51}" destId="{D251E15E-4245-5741-A8C0-B55E47B5B615}" srcOrd="0" destOrd="0" presId="urn:microsoft.com/office/officeart/2005/8/layout/vList3"/>
    <dgm:cxn modelId="{6A866CFE-8573-2441-9B86-6B187B13DA72}" type="presParOf" srcId="{14125974-A374-B545-A0C7-00645C6A7A51}" destId="{88939D63-1AF0-E248-9839-1449CFC39DA9}" srcOrd="1" destOrd="0" presId="urn:microsoft.com/office/officeart/2005/8/layout/vList3"/>
    <dgm:cxn modelId="{13D32D46-9BD0-A741-9242-8C74ED42D85E}" type="presParOf" srcId="{2CD73BAE-2E92-0A46-9AD7-D87BDC505425}" destId="{C7ED3F25-E0E7-764E-A729-EC997D5DAB8C}" srcOrd="1" destOrd="0" presId="urn:microsoft.com/office/officeart/2005/8/layout/vList3"/>
    <dgm:cxn modelId="{3063D891-BE6E-3448-89A8-E34AD8EBA4CD}" type="presParOf" srcId="{2CD73BAE-2E92-0A46-9AD7-D87BDC505425}" destId="{91F17AB7-DE31-8744-B7BF-E7971793CE36}" srcOrd="2" destOrd="0" presId="urn:microsoft.com/office/officeart/2005/8/layout/vList3"/>
    <dgm:cxn modelId="{328814CB-C3B3-C040-ABB1-773976034591}" type="presParOf" srcId="{91F17AB7-DE31-8744-B7BF-E7971793CE36}" destId="{3F4B17E8-EE15-BD43-A810-4C0505DED92E}" srcOrd="0" destOrd="0" presId="urn:microsoft.com/office/officeart/2005/8/layout/vList3"/>
    <dgm:cxn modelId="{ED609BD1-6C96-6E45-B4C6-B9E5D4DFF62A}" type="presParOf" srcId="{91F17AB7-DE31-8744-B7BF-E7971793CE36}" destId="{EA30540B-D1A8-FC41-B6DA-6B4AC78F8C9D}" srcOrd="1" destOrd="0" presId="urn:microsoft.com/office/officeart/2005/8/layout/vList3"/>
    <dgm:cxn modelId="{7F3E8315-565D-9745-B104-2F98BBFAF1F2}" type="presParOf" srcId="{2CD73BAE-2E92-0A46-9AD7-D87BDC505425}" destId="{F671360E-95AB-E746-AAA6-805EE2A8CBE6}" srcOrd="3" destOrd="0" presId="urn:microsoft.com/office/officeart/2005/8/layout/vList3"/>
    <dgm:cxn modelId="{8F2657B3-9AAD-0945-A020-43A899962830}" type="presParOf" srcId="{2CD73BAE-2E92-0A46-9AD7-D87BDC505425}" destId="{8E219026-4ED0-1244-A145-353A96397447}" srcOrd="4" destOrd="0" presId="urn:microsoft.com/office/officeart/2005/8/layout/vList3"/>
    <dgm:cxn modelId="{57994765-7BAC-C447-BC03-05F7C83A13BC}" type="presParOf" srcId="{8E219026-4ED0-1244-A145-353A96397447}" destId="{8786B191-1602-3F42-9353-6B15A511FA7E}" srcOrd="0" destOrd="0" presId="urn:microsoft.com/office/officeart/2005/8/layout/vList3"/>
    <dgm:cxn modelId="{D575A8CC-4855-024B-8626-042EA12CF7C2}" type="presParOf" srcId="{8E219026-4ED0-1244-A145-353A96397447}" destId="{83FD299F-C9E0-1448-BC38-039B58A9DD17}"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2B396C-A0B3-4145-B570-D47F4A3C17CB}" type="doc">
      <dgm:prSet loTypeId="urn:microsoft.com/office/officeart/2005/8/layout/vList3" loCatId="" qsTypeId="urn:microsoft.com/office/officeart/2005/8/quickstyle/simple1" qsCatId="simple" csTypeId="urn:microsoft.com/office/officeart/2005/8/colors/accent1_2" csCatId="accent1" phldr="1"/>
      <dgm:spPr/>
    </dgm:pt>
    <dgm:pt modelId="{4A9ABCBD-7D70-5E41-9766-5DF4503433B6}">
      <dgm:prSet phldrT="[Text]" custT="1"/>
      <dgm:spPr>
        <a:solidFill>
          <a:schemeClr val="accent1">
            <a:hueOff val="0"/>
            <a:satOff val="0"/>
            <a:lumOff val="0"/>
            <a:alpha val="65003"/>
          </a:schemeClr>
        </a:solidFill>
      </dgm:spPr>
      <dgm:t>
        <a:bodyPr/>
        <a:lstStyle/>
        <a:p>
          <a:pPr algn="l">
            <a:buFont typeface="Arial" panose="020B0604020202020204" pitchFamily="34" charset="0"/>
            <a:buChar char="•"/>
          </a:pPr>
          <a:r>
            <a:rPr lang="sv-SE" sz="1800" noProof="0">
              <a:solidFill>
                <a:schemeClr val="bg1"/>
              </a:solidFill>
            </a:rPr>
            <a:t>Möjliggöra snabba anslutningar</a:t>
          </a:r>
          <a:endParaRPr lang="sv-SE" sz="1800" noProof="0"/>
        </a:p>
      </dgm:t>
    </dgm:pt>
    <dgm:pt modelId="{5BD15A08-1DCF-5A4F-8B21-2366CB50333E}" type="parTrans" cxnId="{DE722379-C7B2-EE4F-825B-5D8259C3F260}">
      <dgm:prSet/>
      <dgm:spPr/>
      <dgm:t>
        <a:bodyPr/>
        <a:lstStyle/>
        <a:p>
          <a:endParaRPr lang="sv-SE"/>
        </a:p>
      </dgm:t>
    </dgm:pt>
    <dgm:pt modelId="{8D456FD1-5F15-224D-86BC-B9270D4B14D1}" type="sibTrans" cxnId="{DE722379-C7B2-EE4F-825B-5D8259C3F260}">
      <dgm:prSet/>
      <dgm:spPr/>
      <dgm:t>
        <a:bodyPr/>
        <a:lstStyle/>
        <a:p>
          <a:endParaRPr lang="sv-SE"/>
        </a:p>
      </dgm:t>
    </dgm:pt>
    <dgm:pt modelId="{D49C4ACE-E7A1-EA43-8EE6-F052DD04D7FE}">
      <dgm:prSet phldrT="[Text]" custT="1"/>
      <dgm:spPr>
        <a:solidFill>
          <a:schemeClr val="accent1">
            <a:hueOff val="0"/>
            <a:satOff val="0"/>
            <a:lumOff val="0"/>
            <a:alpha val="65003"/>
          </a:schemeClr>
        </a:solidFill>
      </dgm:spPr>
      <dgm:t>
        <a:bodyPr/>
        <a:lstStyle/>
        <a:p>
          <a:pPr algn="l">
            <a:buFont typeface="Arial" panose="020B0604020202020204" pitchFamily="34" charset="0"/>
            <a:buChar char="•"/>
          </a:pPr>
          <a:r>
            <a:rPr lang="sv-SE" sz="1800" noProof="0">
              <a:solidFill>
                <a:schemeClr val="bg1"/>
              </a:solidFill>
            </a:rPr>
            <a:t>Kunna använda nya resurser i systemet</a:t>
          </a:r>
          <a:endParaRPr lang="sv-SE" sz="1800" noProof="0"/>
        </a:p>
      </dgm:t>
    </dgm:pt>
    <dgm:pt modelId="{06C17676-CF81-2947-8C59-51FEFB1259FE}" type="parTrans" cxnId="{35F7494B-5F2F-5847-A318-B3E450FDB265}">
      <dgm:prSet/>
      <dgm:spPr/>
      <dgm:t>
        <a:bodyPr/>
        <a:lstStyle/>
        <a:p>
          <a:endParaRPr lang="sv-SE"/>
        </a:p>
      </dgm:t>
    </dgm:pt>
    <dgm:pt modelId="{4B757DB5-6F0C-BD4A-86F6-9DF77F2DEE43}" type="sibTrans" cxnId="{35F7494B-5F2F-5847-A318-B3E450FDB265}">
      <dgm:prSet/>
      <dgm:spPr/>
      <dgm:t>
        <a:bodyPr/>
        <a:lstStyle/>
        <a:p>
          <a:endParaRPr lang="sv-SE"/>
        </a:p>
      </dgm:t>
    </dgm:pt>
    <dgm:pt modelId="{4F6E24B2-5ECD-644D-8BD1-CE75C9856C3D}">
      <dgm:prSet phldrT="[Text]" custT="1"/>
      <dgm:spPr>
        <a:solidFill>
          <a:schemeClr val="accent1">
            <a:hueOff val="0"/>
            <a:satOff val="0"/>
            <a:lumOff val="0"/>
            <a:alpha val="65003"/>
          </a:schemeClr>
        </a:solidFill>
      </dgm:spPr>
      <dgm:t>
        <a:bodyPr/>
        <a:lstStyle/>
        <a:p>
          <a:pPr algn="l">
            <a:buFont typeface="Arial" panose="020B0604020202020204" pitchFamily="34" charset="0"/>
            <a:buChar char="•"/>
          </a:pPr>
          <a:r>
            <a:rPr lang="sv-SE" sz="1800" noProof="0">
              <a:solidFill>
                <a:schemeClr val="bg1"/>
              </a:solidFill>
            </a:rPr>
            <a:t>Förstå effektflöden i näten</a:t>
          </a:r>
          <a:endParaRPr lang="sv-SE" sz="1800" noProof="0"/>
        </a:p>
      </dgm:t>
    </dgm:pt>
    <dgm:pt modelId="{7E97CB7F-6D3D-6F48-9F97-27DE6AA41C9A}" type="parTrans" cxnId="{C8F432E3-82CE-5944-92B3-E9AA0884D5CF}">
      <dgm:prSet/>
      <dgm:spPr/>
      <dgm:t>
        <a:bodyPr/>
        <a:lstStyle/>
        <a:p>
          <a:endParaRPr lang="sv-SE"/>
        </a:p>
      </dgm:t>
    </dgm:pt>
    <dgm:pt modelId="{6F22F81C-ADD4-F24A-8B92-E9A749EE663F}" type="sibTrans" cxnId="{C8F432E3-82CE-5944-92B3-E9AA0884D5CF}">
      <dgm:prSet/>
      <dgm:spPr/>
      <dgm:t>
        <a:bodyPr/>
        <a:lstStyle/>
        <a:p>
          <a:endParaRPr lang="sv-SE"/>
        </a:p>
      </dgm:t>
    </dgm:pt>
    <dgm:pt modelId="{AF5974ED-12BB-0C42-8C07-9643AD2490A6}" type="pres">
      <dgm:prSet presAssocID="{492B396C-A0B3-4145-B570-D47F4A3C17CB}" presName="linearFlow" presStyleCnt="0">
        <dgm:presLayoutVars>
          <dgm:dir/>
          <dgm:resizeHandles val="exact"/>
        </dgm:presLayoutVars>
      </dgm:prSet>
      <dgm:spPr/>
    </dgm:pt>
    <dgm:pt modelId="{3367D4F6-E068-0449-ACF2-9A8D9599359C}" type="pres">
      <dgm:prSet presAssocID="{4F6E24B2-5ECD-644D-8BD1-CE75C9856C3D}" presName="composite" presStyleCnt="0"/>
      <dgm:spPr/>
    </dgm:pt>
    <dgm:pt modelId="{DBD3C2BD-1D8E-4440-A06B-0097B8616222}" type="pres">
      <dgm:prSet presAssocID="{4F6E24B2-5ECD-644D-8BD1-CE75C9856C3D}" presName="imgShp" presStyleLbl="fgImgPlace1" presStyleIdx="0" presStyleCnt="3"/>
      <dgm:spPr>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t="2230" r="1142"/>
          </a:stretch>
        </a:blipFill>
      </dgm:spPr>
    </dgm:pt>
    <dgm:pt modelId="{1AF57EB2-B11A-074B-B7B5-09C0127BBAF7}" type="pres">
      <dgm:prSet presAssocID="{4F6E24B2-5ECD-644D-8BD1-CE75C9856C3D}" presName="txShp" presStyleLbl="node1" presStyleIdx="0" presStyleCnt="3" custScaleY="89412">
        <dgm:presLayoutVars>
          <dgm:bulletEnabled val="1"/>
        </dgm:presLayoutVars>
      </dgm:prSet>
      <dgm:spPr/>
    </dgm:pt>
    <dgm:pt modelId="{AD3DDA1A-6CA8-D342-A872-41C20215500E}" type="pres">
      <dgm:prSet presAssocID="{6F22F81C-ADD4-F24A-8B92-E9A749EE663F}" presName="spacing" presStyleCnt="0"/>
      <dgm:spPr/>
    </dgm:pt>
    <dgm:pt modelId="{47BBE940-FD04-FB4B-9CF1-81A28DAF72D4}" type="pres">
      <dgm:prSet presAssocID="{D49C4ACE-E7A1-EA43-8EE6-F052DD04D7FE}" presName="composite" presStyleCnt="0"/>
      <dgm:spPr/>
    </dgm:pt>
    <dgm:pt modelId="{873C92C7-66AE-6D45-BEE4-1A476C7AFB21}" type="pres">
      <dgm:prSet presAssocID="{D49C4ACE-E7A1-EA43-8EE6-F052DD04D7FE}" presName="imgShp"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dgm:spPr>
    </dgm:pt>
    <dgm:pt modelId="{098E7572-C6DB-264E-99D5-1EEEC5DABE67}" type="pres">
      <dgm:prSet presAssocID="{D49C4ACE-E7A1-EA43-8EE6-F052DD04D7FE}" presName="txShp" presStyleLbl="node1" presStyleIdx="1" presStyleCnt="3" custScaleY="89412">
        <dgm:presLayoutVars>
          <dgm:bulletEnabled val="1"/>
        </dgm:presLayoutVars>
      </dgm:prSet>
      <dgm:spPr/>
    </dgm:pt>
    <dgm:pt modelId="{CFE4DA29-48F0-2D46-8010-C233C14B721A}" type="pres">
      <dgm:prSet presAssocID="{4B757DB5-6F0C-BD4A-86F6-9DF77F2DEE43}" presName="spacing" presStyleCnt="0"/>
      <dgm:spPr/>
    </dgm:pt>
    <dgm:pt modelId="{4039DDBA-3BA7-5342-8871-857106D21CD4}" type="pres">
      <dgm:prSet presAssocID="{4A9ABCBD-7D70-5E41-9766-5DF4503433B6}" presName="composite" presStyleCnt="0"/>
      <dgm:spPr/>
    </dgm:pt>
    <dgm:pt modelId="{6636C55C-D816-EB49-AD42-C42B112AD396}" type="pres">
      <dgm:prSet presAssocID="{4A9ABCBD-7D70-5E41-9766-5DF4503433B6}" presName="imgShp"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a:ext>
            </a:extLst>
          </a:blip>
          <a:srcRect/>
          <a:stretch>
            <a:fillRect/>
          </a:stretch>
        </a:blipFill>
      </dgm:spPr>
    </dgm:pt>
    <dgm:pt modelId="{B19263C0-1963-1B42-85E2-AA4D4ED66C00}" type="pres">
      <dgm:prSet presAssocID="{4A9ABCBD-7D70-5E41-9766-5DF4503433B6}" presName="txShp" presStyleLbl="node1" presStyleIdx="2" presStyleCnt="3" custScaleY="89412">
        <dgm:presLayoutVars>
          <dgm:bulletEnabled val="1"/>
        </dgm:presLayoutVars>
      </dgm:prSet>
      <dgm:spPr/>
    </dgm:pt>
  </dgm:ptLst>
  <dgm:cxnLst>
    <dgm:cxn modelId="{F7ADA100-693D-9A44-A323-A6CC2A3824CA}" type="presOf" srcId="{4F6E24B2-5ECD-644D-8BD1-CE75C9856C3D}" destId="{1AF57EB2-B11A-074B-B7B5-09C0127BBAF7}" srcOrd="0" destOrd="0" presId="urn:microsoft.com/office/officeart/2005/8/layout/vList3"/>
    <dgm:cxn modelId="{35F7494B-5F2F-5847-A318-B3E450FDB265}" srcId="{492B396C-A0B3-4145-B570-D47F4A3C17CB}" destId="{D49C4ACE-E7A1-EA43-8EE6-F052DD04D7FE}" srcOrd="1" destOrd="0" parTransId="{06C17676-CF81-2947-8C59-51FEFB1259FE}" sibTransId="{4B757DB5-6F0C-BD4A-86F6-9DF77F2DEE43}"/>
    <dgm:cxn modelId="{297E9F4B-849D-4A41-871B-3404D5A015E5}" type="presOf" srcId="{D49C4ACE-E7A1-EA43-8EE6-F052DD04D7FE}" destId="{098E7572-C6DB-264E-99D5-1EEEC5DABE67}" srcOrd="0" destOrd="0" presId="urn:microsoft.com/office/officeart/2005/8/layout/vList3"/>
    <dgm:cxn modelId="{DE722379-C7B2-EE4F-825B-5D8259C3F260}" srcId="{492B396C-A0B3-4145-B570-D47F4A3C17CB}" destId="{4A9ABCBD-7D70-5E41-9766-5DF4503433B6}" srcOrd="2" destOrd="0" parTransId="{5BD15A08-1DCF-5A4F-8B21-2366CB50333E}" sibTransId="{8D456FD1-5F15-224D-86BC-B9270D4B14D1}"/>
    <dgm:cxn modelId="{435D43C0-9360-2E49-BDD7-87AF301DD1EE}" type="presOf" srcId="{492B396C-A0B3-4145-B570-D47F4A3C17CB}" destId="{AF5974ED-12BB-0C42-8C07-9643AD2490A6}" srcOrd="0" destOrd="0" presId="urn:microsoft.com/office/officeart/2005/8/layout/vList3"/>
    <dgm:cxn modelId="{47EB5CDD-244E-D14B-9946-D1512AE37B29}" type="presOf" srcId="{4A9ABCBD-7D70-5E41-9766-5DF4503433B6}" destId="{B19263C0-1963-1B42-85E2-AA4D4ED66C00}" srcOrd="0" destOrd="0" presId="urn:microsoft.com/office/officeart/2005/8/layout/vList3"/>
    <dgm:cxn modelId="{C8F432E3-82CE-5944-92B3-E9AA0884D5CF}" srcId="{492B396C-A0B3-4145-B570-D47F4A3C17CB}" destId="{4F6E24B2-5ECD-644D-8BD1-CE75C9856C3D}" srcOrd="0" destOrd="0" parTransId="{7E97CB7F-6D3D-6F48-9F97-27DE6AA41C9A}" sibTransId="{6F22F81C-ADD4-F24A-8B92-E9A749EE663F}"/>
    <dgm:cxn modelId="{1AC35BBA-9939-0341-B7B1-F2F779218D5A}" type="presParOf" srcId="{AF5974ED-12BB-0C42-8C07-9643AD2490A6}" destId="{3367D4F6-E068-0449-ACF2-9A8D9599359C}" srcOrd="0" destOrd="0" presId="urn:microsoft.com/office/officeart/2005/8/layout/vList3"/>
    <dgm:cxn modelId="{A01C50FA-B225-A249-8326-068410E7AD57}" type="presParOf" srcId="{3367D4F6-E068-0449-ACF2-9A8D9599359C}" destId="{DBD3C2BD-1D8E-4440-A06B-0097B8616222}" srcOrd="0" destOrd="0" presId="urn:microsoft.com/office/officeart/2005/8/layout/vList3"/>
    <dgm:cxn modelId="{6E2B768B-89AB-B74D-9018-996BE1CA3A6A}" type="presParOf" srcId="{3367D4F6-E068-0449-ACF2-9A8D9599359C}" destId="{1AF57EB2-B11A-074B-B7B5-09C0127BBAF7}" srcOrd="1" destOrd="0" presId="urn:microsoft.com/office/officeart/2005/8/layout/vList3"/>
    <dgm:cxn modelId="{6C96EAE4-2ECF-B047-844A-7012FD59FCF4}" type="presParOf" srcId="{AF5974ED-12BB-0C42-8C07-9643AD2490A6}" destId="{AD3DDA1A-6CA8-D342-A872-41C20215500E}" srcOrd="1" destOrd="0" presId="urn:microsoft.com/office/officeart/2005/8/layout/vList3"/>
    <dgm:cxn modelId="{E7ACC560-B2AD-3445-A0E4-108A45C03C4A}" type="presParOf" srcId="{AF5974ED-12BB-0C42-8C07-9643AD2490A6}" destId="{47BBE940-FD04-FB4B-9CF1-81A28DAF72D4}" srcOrd="2" destOrd="0" presId="urn:microsoft.com/office/officeart/2005/8/layout/vList3"/>
    <dgm:cxn modelId="{18C12B2C-3F8F-FE4D-BC63-C79D40AFE67E}" type="presParOf" srcId="{47BBE940-FD04-FB4B-9CF1-81A28DAF72D4}" destId="{873C92C7-66AE-6D45-BEE4-1A476C7AFB21}" srcOrd="0" destOrd="0" presId="urn:microsoft.com/office/officeart/2005/8/layout/vList3"/>
    <dgm:cxn modelId="{0391BADD-4E61-CC45-8A6A-917F0839F214}" type="presParOf" srcId="{47BBE940-FD04-FB4B-9CF1-81A28DAF72D4}" destId="{098E7572-C6DB-264E-99D5-1EEEC5DABE67}" srcOrd="1" destOrd="0" presId="urn:microsoft.com/office/officeart/2005/8/layout/vList3"/>
    <dgm:cxn modelId="{1A55F6F1-A2F8-C04E-818C-49A7D97FA929}" type="presParOf" srcId="{AF5974ED-12BB-0C42-8C07-9643AD2490A6}" destId="{CFE4DA29-48F0-2D46-8010-C233C14B721A}" srcOrd="3" destOrd="0" presId="urn:microsoft.com/office/officeart/2005/8/layout/vList3"/>
    <dgm:cxn modelId="{5C59955F-F1D9-4746-94F1-A95F72545561}" type="presParOf" srcId="{AF5974ED-12BB-0C42-8C07-9643AD2490A6}" destId="{4039DDBA-3BA7-5342-8871-857106D21CD4}" srcOrd="4" destOrd="0" presId="urn:microsoft.com/office/officeart/2005/8/layout/vList3"/>
    <dgm:cxn modelId="{6C6DA4AC-5871-FB48-A9E2-2E14808BB2E0}" type="presParOf" srcId="{4039DDBA-3BA7-5342-8871-857106D21CD4}" destId="{6636C55C-D816-EB49-AD42-C42B112AD396}" srcOrd="0" destOrd="0" presId="urn:microsoft.com/office/officeart/2005/8/layout/vList3"/>
    <dgm:cxn modelId="{D2F90043-9ADC-1A47-A370-AC5E3D038953}" type="presParOf" srcId="{4039DDBA-3BA7-5342-8871-857106D21CD4}" destId="{B19263C0-1963-1B42-85E2-AA4D4ED66C00}"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939D63-1AF0-E248-9839-1449CFC39DA9}">
      <dsp:nvSpPr>
        <dsp:cNvPr id="0" name=""/>
        <dsp:cNvSpPr/>
      </dsp:nvSpPr>
      <dsp:spPr>
        <a:xfrm rot="10800000">
          <a:off x="1580810" y="155226"/>
          <a:ext cx="5080377" cy="897041"/>
        </a:xfrm>
        <a:prstGeom prst="homePlate">
          <a:avLst/>
        </a:prstGeom>
        <a:solidFill>
          <a:schemeClr val="accent1">
            <a:hueOff val="0"/>
            <a:satOff val="0"/>
            <a:lumOff val="0"/>
            <a:alpha val="7475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224" tIns="68580" rIns="128016" bIns="68580" numCol="1" spcCol="1270" anchor="ctr" anchorCtr="0">
          <a:noAutofit/>
        </a:bodyPr>
        <a:lstStyle/>
        <a:p>
          <a:pPr marL="0" lvl="0" indent="0" algn="l" defTabSz="800100">
            <a:lnSpc>
              <a:spcPct val="90000"/>
            </a:lnSpc>
            <a:spcBef>
              <a:spcPct val="0"/>
            </a:spcBef>
            <a:spcAft>
              <a:spcPct val="35000"/>
            </a:spcAft>
            <a:buNone/>
          </a:pPr>
          <a:r>
            <a:rPr lang="sv-SE" sz="1800" b="1" kern="1200">
              <a:solidFill>
                <a:schemeClr val="bg1"/>
              </a:solidFill>
            </a:rPr>
            <a:t>Elektrifiering</a:t>
          </a:r>
          <a:r>
            <a:rPr lang="sv-SE" sz="1800" b="0" kern="1200">
              <a:solidFill>
                <a:schemeClr val="bg1"/>
              </a:solidFill>
            </a:rPr>
            <a:t> – digitaliserade elnät</a:t>
          </a:r>
        </a:p>
      </dsp:txBody>
      <dsp:txXfrm rot="10800000">
        <a:off x="1805070" y="155226"/>
        <a:ext cx="4856117" cy="897041"/>
      </dsp:txXfrm>
    </dsp:sp>
    <dsp:sp modelId="{D251E15E-4245-5741-A8C0-B55E47B5B615}">
      <dsp:nvSpPr>
        <dsp:cNvPr id="0" name=""/>
        <dsp:cNvSpPr/>
      </dsp:nvSpPr>
      <dsp:spPr>
        <a:xfrm>
          <a:off x="978477" y="1414"/>
          <a:ext cx="1204664" cy="1204664"/>
        </a:xfrm>
        <a:prstGeom prst="ellipse">
          <a:avLst/>
        </a:prstGeom>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b="117"/>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30540B-D1A8-FC41-B6DA-6B4AC78F8C9D}">
      <dsp:nvSpPr>
        <dsp:cNvPr id="0" name=""/>
        <dsp:cNvSpPr/>
      </dsp:nvSpPr>
      <dsp:spPr>
        <a:xfrm rot="10800000">
          <a:off x="1595136" y="1446394"/>
          <a:ext cx="5080377" cy="897041"/>
        </a:xfrm>
        <a:prstGeom prst="homePlate">
          <a:avLst/>
        </a:prstGeom>
        <a:solidFill>
          <a:schemeClr val="accent1">
            <a:hueOff val="0"/>
            <a:satOff val="0"/>
            <a:lumOff val="0"/>
            <a:alpha val="7475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224" tIns="68580" rIns="128016" bIns="68580" numCol="1" spcCol="1270" anchor="ctr" anchorCtr="0">
          <a:noAutofit/>
        </a:bodyPr>
        <a:lstStyle/>
        <a:p>
          <a:pPr marL="0" lvl="0" indent="0" algn="l" defTabSz="800100">
            <a:lnSpc>
              <a:spcPct val="90000"/>
            </a:lnSpc>
            <a:spcBef>
              <a:spcPct val="0"/>
            </a:spcBef>
            <a:spcAft>
              <a:spcPct val="35000"/>
            </a:spcAft>
            <a:buNone/>
          </a:pPr>
          <a:r>
            <a:rPr lang="sv-SE" sz="1800" b="1" kern="1200">
              <a:solidFill>
                <a:schemeClr val="bg1"/>
              </a:solidFill>
            </a:rPr>
            <a:t>Elfordon</a:t>
          </a:r>
          <a:r>
            <a:rPr lang="sv-SE" sz="1800" b="0" kern="1200">
              <a:solidFill>
                <a:schemeClr val="bg1"/>
              </a:solidFill>
            </a:rPr>
            <a:t> – smart laddning och V2G</a:t>
          </a:r>
          <a:endParaRPr lang="sv-SE" sz="1800" b="0" kern="1200"/>
        </a:p>
      </dsp:txBody>
      <dsp:txXfrm rot="10800000">
        <a:off x="1819396" y="1446394"/>
        <a:ext cx="4856117" cy="897041"/>
      </dsp:txXfrm>
    </dsp:sp>
    <dsp:sp modelId="{3F4B17E8-EE15-BD43-A810-4C0505DED92E}">
      <dsp:nvSpPr>
        <dsp:cNvPr id="0" name=""/>
        <dsp:cNvSpPr/>
      </dsp:nvSpPr>
      <dsp:spPr>
        <a:xfrm>
          <a:off x="994849" y="1292583"/>
          <a:ext cx="1204664" cy="1204664"/>
        </a:xfrm>
        <a:prstGeom prst="ellipse">
          <a:avLst/>
        </a:prstGeom>
        <a:blipFill>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D299F-C9E0-1448-BC38-039B58A9DD17}">
      <dsp:nvSpPr>
        <dsp:cNvPr id="0" name=""/>
        <dsp:cNvSpPr/>
      </dsp:nvSpPr>
      <dsp:spPr>
        <a:xfrm rot="10800000">
          <a:off x="1580810" y="2759801"/>
          <a:ext cx="5080377" cy="897041"/>
        </a:xfrm>
        <a:prstGeom prst="homePlate">
          <a:avLst/>
        </a:prstGeom>
        <a:solidFill>
          <a:schemeClr val="accent1">
            <a:hueOff val="0"/>
            <a:satOff val="0"/>
            <a:lumOff val="0"/>
            <a:alpha val="7475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224" tIns="68580" rIns="128016" bIns="68580" numCol="1" spcCol="1270" anchor="ctr" anchorCtr="0">
          <a:noAutofit/>
        </a:bodyPr>
        <a:lstStyle/>
        <a:p>
          <a:pPr marL="0" lvl="0" indent="0" algn="l" defTabSz="800100">
            <a:lnSpc>
              <a:spcPct val="90000"/>
            </a:lnSpc>
            <a:spcBef>
              <a:spcPct val="0"/>
            </a:spcBef>
            <a:spcAft>
              <a:spcPct val="35000"/>
            </a:spcAft>
            <a:buNone/>
          </a:pPr>
          <a:r>
            <a:rPr lang="sv-SE" sz="1800" b="1" kern="1200">
              <a:solidFill>
                <a:schemeClr val="bg1"/>
              </a:solidFill>
            </a:rPr>
            <a:t>Flexibilitet </a:t>
          </a:r>
          <a:r>
            <a:rPr lang="sv-SE" sz="1800" b="0" kern="1200">
              <a:solidFill>
                <a:schemeClr val="bg1"/>
              </a:solidFill>
            </a:rPr>
            <a:t>– potentialer och marknader</a:t>
          </a:r>
        </a:p>
      </dsp:txBody>
      <dsp:txXfrm rot="10800000">
        <a:off x="1805070" y="2759801"/>
        <a:ext cx="4856117" cy="897041"/>
      </dsp:txXfrm>
    </dsp:sp>
    <dsp:sp modelId="{8786B191-1602-3F42-9353-6B15A511FA7E}">
      <dsp:nvSpPr>
        <dsp:cNvPr id="0" name=""/>
        <dsp:cNvSpPr/>
      </dsp:nvSpPr>
      <dsp:spPr>
        <a:xfrm>
          <a:off x="978477" y="2605989"/>
          <a:ext cx="1204664" cy="1204664"/>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1224"/>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F57EB2-B11A-074B-B7B5-09C0127BBAF7}">
      <dsp:nvSpPr>
        <dsp:cNvPr id="0" name=""/>
        <dsp:cNvSpPr/>
      </dsp:nvSpPr>
      <dsp:spPr>
        <a:xfrm rot="10800000">
          <a:off x="1406766" y="52252"/>
          <a:ext cx="4630860" cy="859593"/>
        </a:xfrm>
        <a:prstGeom prst="homePlate">
          <a:avLst/>
        </a:prstGeom>
        <a:solidFill>
          <a:schemeClr val="accent1">
            <a:hueOff val="0"/>
            <a:satOff val="0"/>
            <a:lumOff val="0"/>
            <a:alpha val="65003"/>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3944" tIns="68580" rIns="128016" bIns="6858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sv-SE" sz="1800" kern="1200" noProof="0">
              <a:solidFill>
                <a:schemeClr val="bg1"/>
              </a:solidFill>
            </a:rPr>
            <a:t>Förstå effektflöden i näten</a:t>
          </a:r>
          <a:endParaRPr lang="sv-SE" sz="1800" kern="1200" noProof="0"/>
        </a:p>
      </dsp:txBody>
      <dsp:txXfrm rot="10800000">
        <a:off x="1621664" y="52252"/>
        <a:ext cx="4415962" cy="859593"/>
      </dsp:txXfrm>
    </dsp:sp>
    <dsp:sp modelId="{DBD3C2BD-1D8E-4440-A06B-0097B8616222}">
      <dsp:nvSpPr>
        <dsp:cNvPr id="0" name=""/>
        <dsp:cNvSpPr/>
      </dsp:nvSpPr>
      <dsp:spPr>
        <a:xfrm>
          <a:off x="926073" y="1356"/>
          <a:ext cx="961385" cy="961385"/>
        </a:xfrm>
        <a:prstGeom prst="ellipse">
          <a:avLst/>
        </a:prstGeom>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t="2230" r="1142"/>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8E7572-C6DB-264E-99D5-1EEEC5DABE67}">
      <dsp:nvSpPr>
        <dsp:cNvPr id="0" name=""/>
        <dsp:cNvSpPr/>
      </dsp:nvSpPr>
      <dsp:spPr>
        <a:xfrm rot="10800000">
          <a:off x="1406766" y="1300618"/>
          <a:ext cx="4630860" cy="859593"/>
        </a:xfrm>
        <a:prstGeom prst="homePlate">
          <a:avLst/>
        </a:prstGeom>
        <a:solidFill>
          <a:schemeClr val="accent1">
            <a:hueOff val="0"/>
            <a:satOff val="0"/>
            <a:lumOff val="0"/>
            <a:alpha val="65003"/>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3944" tIns="68580" rIns="128016" bIns="6858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sv-SE" sz="1800" kern="1200" noProof="0">
              <a:solidFill>
                <a:schemeClr val="bg1"/>
              </a:solidFill>
            </a:rPr>
            <a:t>Kunna använda nya resurser i systemet</a:t>
          </a:r>
          <a:endParaRPr lang="sv-SE" sz="1800" kern="1200" noProof="0"/>
        </a:p>
      </dsp:txBody>
      <dsp:txXfrm rot="10800000">
        <a:off x="1621664" y="1300618"/>
        <a:ext cx="4415962" cy="859593"/>
      </dsp:txXfrm>
    </dsp:sp>
    <dsp:sp modelId="{873C92C7-66AE-6D45-BEE4-1A476C7AFB21}">
      <dsp:nvSpPr>
        <dsp:cNvPr id="0" name=""/>
        <dsp:cNvSpPr/>
      </dsp:nvSpPr>
      <dsp:spPr>
        <a:xfrm>
          <a:off x="926073" y="1249722"/>
          <a:ext cx="961385" cy="961385"/>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9263C0-1963-1B42-85E2-AA4D4ED66C00}">
      <dsp:nvSpPr>
        <dsp:cNvPr id="0" name=""/>
        <dsp:cNvSpPr/>
      </dsp:nvSpPr>
      <dsp:spPr>
        <a:xfrm rot="10800000">
          <a:off x="1406766" y="2548983"/>
          <a:ext cx="4630860" cy="859593"/>
        </a:xfrm>
        <a:prstGeom prst="homePlate">
          <a:avLst/>
        </a:prstGeom>
        <a:solidFill>
          <a:schemeClr val="accent1">
            <a:hueOff val="0"/>
            <a:satOff val="0"/>
            <a:lumOff val="0"/>
            <a:alpha val="65003"/>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3944" tIns="68580" rIns="128016" bIns="6858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sv-SE" sz="1800" kern="1200" noProof="0">
              <a:solidFill>
                <a:schemeClr val="bg1"/>
              </a:solidFill>
            </a:rPr>
            <a:t>Möjliggöra snabba anslutningar</a:t>
          </a:r>
          <a:endParaRPr lang="sv-SE" sz="1800" kern="1200" noProof="0"/>
        </a:p>
      </dsp:txBody>
      <dsp:txXfrm rot="10800000">
        <a:off x="1621664" y="2548983"/>
        <a:ext cx="4415962" cy="859593"/>
      </dsp:txXfrm>
    </dsp:sp>
    <dsp:sp modelId="{6636C55C-D816-EB49-AD42-C42B112AD396}">
      <dsp:nvSpPr>
        <dsp:cNvPr id="0" name=""/>
        <dsp:cNvSpPr/>
      </dsp:nvSpPr>
      <dsp:spPr>
        <a:xfrm>
          <a:off x="926073" y="2498088"/>
          <a:ext cx="961385" cy="961385"/>
        </a:xfrm>
        <a:prstGeom prst="ellipse">
          <a:avLst/>
        </a:prstGeom>
        <a:blipFill>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E0B8DF-AA64-4996-AB42-7B8D019B5592}" type="datetimeFigureOut">
              <a:rPr lang="sv-SE" smtClean="0"/>
              <a:t>2025-11-10</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F38366-B8E8-4CAA-9E10-82D1FEC241E7}" type="slidenum">
              <a:rPr lang="sv-SE" smtClean="0"/>
              <a:t>‹#›</a:t>
            </a:fld>
            <a:endParaRPr lang="sv-SE"/>
          </a:p>
        </p:txBody>
      </p:sp>
    </p:spTree>
    <p:extLst>
      <p:ext uri="{BB962C8B-B14F-4D97-AF65-F5344CB8AC3E}">
        <p14:creationId xmlns:p14="http://schemas.microsoft.com/office/powerpoint/2010/main" val="2001389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B1DE7-F84F-D827-429E-FBE874E2CCE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0E04DF5-99D7-6CE2-FC1A-900A11E53D4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1CEB56D-2799-05F2-8E75-CB574E8986E7}"/>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8EC41B62-BAAF-81E0-8A4F-37D922784CF7}"/>
              </a:ext>
            </a:extLst>
          </p:cNvPr>
          <p:cNvSpPr>
            <a:spLocks noGrp="1"/>
          </p:cNvSpPr>
          <p:nvPr>
            <p:ph type="sldNum" sz="quarter" idx="5"/>
          </p:nvPr>
        </p:nvSpPr>
        <p:spPr/>
        <p:txBody>
          <a:bodyPr/>
          <a:lstStyle/>
          <a:p>
            <a:fld id="{9AF38366-B8E8-4CAA-9E10-82D1FEC241E7}" type="slidenum">
              <a:rPr lang="sv-SE" smtClean="0"/>
              <a:t>1</a:t>
            </a:fld>
            <a:endParaRPr lang="sv-SE"/>
          </a:p>
        </p:txBody>
      </p:sp>
    </p:spTree>
    <p:extLst>
      <p:ext uri="{BB962C8B-B14F-4D97-AF65-F5344CB8AC3E}">
        <p14:creationId xmlns:p14="http://schemas.microsoft.com/office/powerpoint/2010/main" val="1398399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Det är viktigt att du som partner följer instruktionerna i denna PPT.</a:t>
            </a:r>
          </a:p>
        </p:txBody>
      </p:sp>
      <p:sp>
        <p:nvSpPr>
          <p:cNvPr id="4" name="Platshållare för bildnummer 3"/>
          <p:cNvSpPr>
            <a:spLocks noGrp="1"/>
          </p:cNvSpPr>
          <p:nvPr>
            <p:ph type="sldNum" sz="quarter" idx="5"/>
          </p:nvPr>
        </p:nvSpPr>
        <p:spPr/>
        <p:txBody>
          <a:bodyPr/>
          <a:lstStyle/>
          <a:p>
            <a:fld id="{9AF38366-B8E8-4CAA-9E10-82D1FEC241E7}" type="slidenum">
              <a:rPr lang="sv-SE" smtClean="0"/>
              <a:t>2</a:t>
            </a:fld>
            <a:endParaRPr lang="sv-SE"/>
          </a:p>
        </p:txBody>
      </p:sp>
    </p:spTree>
    <p:extLst>
      <p:ext uri="{BB962C8B-B14F-4D97-AF65-F5344CB8AC3E}">
        <p14:creationId xmlns:p14="http://schemas.microsoft.com/office/powerpoint/2010/main" val="904773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9AF38366-B8E8-4CAA-9E10-82D1FEC241E7}" type="slidenum">
              <a:rPr lang="sv-SE" smtClean="0"/>
              <a:t>3</a:t>
            </a:fld>
            <a:endParaRPr lang="sv-SE"/>
          </a:p>
        </p:txBody>
      </p:sp>
    </p:spTree>
    <p:extLst>
      <p:ext uri="{BB962C8B-B14F-4D97-AF65-F5344CB8AC3E}">
        <p14:creationId xmlns:p14="http://schemas.microsoft.com/office/powerpoint/2010/main" val="121548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831BE-FC16-B65D-071D-AF0082B2A8B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5048C48-4316-BE20-CDBE-E5E91D42766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2549EE2-82FE-D6CC-AD7D-5C5E32A59D61}"/>
              </a:ext>
            </a:extLst>
          </p:cNvPr>
          <p:cNvSpPr>
            <a:spLocks noGrp="1"/>
          </p:cNvSpPr>
          <p:nvPr>
            <p:ph type="body" idx="1"/>
          </p:nvPr>
        </p:nvSpPr>
        <p:spPr/>
        <p:txBody>
          <a:bodyPr/>
          <a:lstStyle/>
          <a:p>
            <a:pPr marL="0" indent="0">
              <a:buFont typeface="Arial" panose="020B0604020202020204" pitchFamily="34" charset="0"/>
              <a:buNone/>
            </a:pPr>
            <a:r>
              <a:rPr lang="sv-SE" sz="1200" kern="1200">
                <a:solidFill>
                  <a:schemeClr val="tx1"/>
                </a:solidFill>
                <a:effectLst/>
                <a:latin typeface="+mn-lt"/>
                <a:ea typeface="+mn-ea"/>
                <a:cs typeface="+mn-cs"/>
              </a:rPr>
              <a:t>Beskrivning av bilden:</a:t>
            </a:r>
          </a:p>
          <a:p>
            <a:pPr marL="171450" indent="-171450">
              <a:buFont typeface="Arial" panose="020B0604020202020204" pitchFamily="34" charset="0"/>
              <a:buChar char="•"/>
            </a:pPr>
            <a:r>
              <a:rPr lang="sv-SE" sz="1200" kern="1200">
                <a:solidFill>
                  <a:schemeClr val="tx1"/>
                </a:solidFill>
                <a:effectLst/>
                <a:latin typeface="+mn-lt"/>
                <a:ea typeface="+mn-ea"/>
                <a:cs typeface="+mn-cs"/>
              </a:rPr>
              <a:t>Historiskt har elanvändningen legat stabil i ca 30 år. </a:t>
            </a:r>
          </a:p>
          <a:p>
            <a:pPr marL="171450" indent="-171450">
              <a:buFont typeface="Arial" panose="020B0604020202020204" pitchFamily="34" charset="0"/>
              <a:buChar char="•"/>
            </a:pPr>
            <a:r>
              <a:rPr lang="sv-SE" sz="1200" kern="1200">
                <a:solidFill>
                  <a:schemeClr val="tx1"/>
                </a:solidFill>
                <a:effectLst/>
                <a:latin typeface="+mn-lt"/>
                <a:ea typeface="+mn-ea"/>
                <a:cs typeface="+mn-cs"/>
              </a:rPr>
              <a:t>Tittar vi tillbaka några år (2018) var prognoserna för framtiden en ökning till knappt 200 TWh.</a:t>
            </a:r>
          </a:p>
          <a:p>
            <a:pPr marL="171450" indent="-171450">
              <a:buFont typeface="Arial" panose="020B0604020202020204" pitchFamily="34" charset="0"/>
              <a:buChar char="•"/>
            </a:pPr>
            <a:r>
              <a:rPr lang="sv-SE" sz="1200" kern="1200">
                <a:solidFill>
                  <a:schemeClr val="tx1"/>
                </a:solidFill>
                <a:effectLst/>
                <a:latin typeface="+mn-lt"/>
                <a:ea typeface="+mn-ea"/>
                <a:cs typeface="+mn-cs"/>
              </a:rPr>
              <a:t>År 2021 kom nya prognoser omkring 300 TWh.</a:t>
            </a:r>
          </a:p>
          <a:p>
            <a:pPr marL="171450" indent="-171450">
              <a:buFont typeface="Arial" panose="020B0604020202020204" pitchFamily="34" charset="0"/>
              <a:buChar char="•"/>
            </a:pPr>
            <a:r>
              <a:rPr lang="sv-SE" sz="1200" kern="1200">
                <a:solidFill>
                  <a:schemeClr val="tx1"/>
                </a:solidFill>
                <a:effectLst/>
                <a:latin typeface="+mn-lt"/>
                <a:ea typeface="+mn-ea"/>
                <a:cs typeface="+mn-cs"/>
              </a:rPr>
              <a:t>2022 kom myndigheterna med ett högscenario på 370 TWh (det hittills högsta).</a:t>
            </a:r>
          </a:p>
          <a:p>
            <a:pPr marL="171450" indent="-171450">
              <a:buFont typeface="Arial" panose="020B0604020202020204" pitchFamily="34" charset="0"/>
              <a:buChar char="•"/>
            </a:pPr>
            <a:endParaRPr lang="sv-SE" sz="1200" kern="1200">
              <a:solidFill>
                <a:schemeClr val="tx1"/>
              </a:solidFill>
              <a:effectLst/>
              <a:latin typeface="+mn-lt"/>
              <a:ea typeface="+mn-ea"/>
              <a:cs typeface="+mn-cs"/>
            </a:endParaRPr>
          </a:p>
          <a:p>
            <a:pPr marL="171450" indent="-171450">
              <a:buFont typeface="Arial" panose="020B0604020202020204" pitchFamily="34" charset="0"/>
              <a:buChar char="•"/>
            </a:pPr>
            <a:r>
              <a:rPr lang="sv-SE" sz="1200" kern="1200">
                <a:solidFill>
                  <a:schemeClr val="tx1"/>
                </a:solidFill>
                <a:effectLst/>
                <a:latin typeface="+mn-lt"/>
                <a:ea typeface="+mn-ea"/>
                <a:cs typeface="+mn-cs"/>
              </a:rPr>
              <a:t>Energimyndighetens senaste långsiktiga scenarier går från 220 till 350 TWh år 2050.</a:t>
            </a:r>
          </a:p>
          <a:p>
            <a:pPr marL="171450" indent="-171450">
              <a:buFont typeface="Arial" panose="020B0604020202020204" pitchFamily="34" charset="0"/>
              <a:buChar char="•"/>
            </a:pPr>
            <a:r>
              <a:rPr lang="sv-SE" sz="1200" kern="1200">
                <a:solidFill>
                  <a:schemeClr val="tx1"/>
                </a:solidFill>
                <a:effectLst/>
                <a:latin typeface="+mn-lt"/>
                <a:ea typeface="+mn-ea"/>
                <a:cs typeface="+mn-cs"/>
              </a:rPr>
              <a:t>Ett spann lika stort som dagens nuvarande elanvändning i Sverige.</a:t>
            </a:r>
          </a:p>
          <a:p>
            <a:pPr marL="171450" indent="-171450">
              <a:buFont typeface="Arial" panose="020B0604020202020204" pitchFamily="34" charset="0"/>
              <a:buChar char="•"/>
            </a:pPr>
            <a:r>
              <a:rPr lang="sv-SE" sz="1200" kern="1200">
                <a:solidFill>
                  <a:schemeClr val="tx1"/>
                </a:solidFill>
                <a:effectLst/>
                <a:latin typeface="+mn-lt"/>
                <a:ea typeface="+mn-ea"/>
                <a:cs typeface="+mn-cs"/>
              </a:rPr>
              <a:t>Men faktum är att elanvändningen under de senaste två åren har minskat i Sverige.</a:t>
            </a:r>
          </a:p>
          <a:p>
            <a:pPr marL="171450" indent="-171450">
              <a:buFont typeface="Arial" panose="020B0604020202020204" pitchFamily="34" charset="0"/>
              <a:buChar char="•"/>
            </a:pPr>
            <a:r>
              <a:rPr lang="sv-SE" sz="1200" kern="1200">
                <a:solidFill>
                  <a:schemeClr val="tx1"/>
                </a:solidFill>
                <a:effectLst/>
                <a:latin typeface="+mn-lt"/>
                <a:ea typeface="+mn-ea"/>
                <a:cs typeface="+mn-cs"/>
              </a:rPr>
              <a:t>Regeringens mål ligger dock fast vid en elanvändning på 300 TWh.</a:t>
            </a:r>
          </a:p>
        </p:txBody>
      </p:sp>
      <p:sp>
        <p:nvSpPr>
          <p:cNvPr id="4" name="Platshållare för bildnummer 3">
            <a:extLst>
              <a:ext uri="{FF2B5EF4-FFF2-40B4-BE49-F238E27FC236}">
                <a16:creationId xmlns:a16="http://schemas.microsoft.com/office/drawing/2014/main" id="{FEB55075-AF61-1B19-B59D-AEFDA45BB530}"/>
              </a:ext>
            </a:extLst>
          </p:cNvPr>
          <p:cNvSpPr>
            <a:spLocks noGrp="1"/>
          </p:cNvSpPr>
          <p:nvPr>
            <p:ph type="sldNum" sz="quarter" idx="5"/>
          </p:nvPr>
        </p:nvSpPr>
        <p:spPr/>
        <p:txBody>
          <a:bodyPr/>
          <a:lstStyle/>
          <a:p>
            <a:fld id="{9AF38366-B8E8-4CAA-9E10-82D1FEC241E7}" type="slidenum">
              <a:rPr lang="sv-SE" smtClean="0"/>
              <a:t>5</a:t>
            </a:fld>
            <a:endParaRPr lang="sv-SE"/>
          </a:p>
        </p:txBody>
      </p:sp>
    </p:spTree>
    <p:extLst>
      <p:ext uri="{BB962C8B-B14F-4D97-AF65-F5344CB8AC3E}">
        <p14:creationId xmlns:p14="http://schemas.microsoft.com/office/powerpoint/2010/main" val="1546755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073A8-5B0A-A176-FF10-9152349C1FE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59D5548-F474-B695-A7AE-D62B722563B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07A2176-21F4-252E-9787-0AC64B153E98}"/>
              </a:ext>
            </a:extLst>
          </p:cNvPr>
          <p:cNvSpPr>
            <a:spLocks noGrp="1"/>
          </p:cNvSpPr>
          <p:nvPr>
            <p:ph type="body" idx="1"/>
          </p:nvPr>
        </p:nvSpPr>
        <p:spPr/>
        <p:txBody>
          <a:bodyPr/>
          <a:lstStyle/>
          <a:p>
            <a:r>
              <a:rPr lang="sv-SE"/>
              <a:t>Beskrivning av bilden:</a:t>
            </a:r>
          </a:p>
          <a:p>
            <a:pPr marL="171450" indent="-171450">
              <a:buFont typeface="Arial" panose="020B0604020202020204" pitchFamily="34" charset="0"/>
              <a:buChar char="•"/>
            </a:pPr>
            <a:r>
              <a:rPr lang="sv-SE"/>
              <a:t>Elsystemet kommer att förändras i grunden.</a:t>
            </a:r>
          </a:p>
          <a:p>
            <a:pPr marL="171450" indent="-171450">
              <a:buFont typeface="Arial" panose="020B0604020202020204" pitchFamily="34" charset="0"/>
              <a:buChar char="•"/>
            </a:pPr>
            <a:r>
              <a:rPr lang="sv-SE"/>
              <a:t>Vi går från ett linjärt och förhållandevis enkelt system med produktion, distribution och konsumtion …</a:t>
            </a:r>
          </a:p>
        </p:txBody>
      </p:sp>
      <p:sp>
        <p:nvSpPr>
          <p:cNvPr id="4" name="Platshållare för bildnummer 3">
            <a:extLst>
              <a:ext uri="{FF2B5EF4-FFF2-40B4-BE49-F238E27FC236}">
                <a16:creationId xmlns:a16="http://schemas.microsoft.com/office/drawing/2014/main" id="{0A53E7F0-6E51-F0CC-0771-1724554DCC7D}"/>
              </a:ext>
            </a:extLst>
          </p:cNvPr>
          <p:cNvSpPr>
            <a:spLocks noGrp="1"/>
          </p:cNvSpPr>
          <p:nvPr>
            <p:ph type="sldNum" sz="quarter" idx="5"/>
          </p:nvPr>
        </p:nvSpPr>
        <p:spPr/>
        <p:txBody>
          <a:bodyPr/>
          <a:lstStyle/>
          <a:p>
            <a:fld id="{9AF38366-B8E8-4CAA-9E10-82D1FEC241E7}" type="slidenum">
              <a:rPr lang="sv-SE" smtClean="0"/>
              <a:t>6</a:t>
            </a:fld>
            <a:endParaRPr lang="sv-SE"/>
          </a:p>
        </p:txBody>
      </p:sp>
    </p:spTree>
    <p:extLst>
      <p:ext uri="{BB962C8B-B14F-4D97-AF65-F5344CB8AC3E}">
        <p14:creationId xmlns:p14="http://schemas.microsoft.com/office/powerpoint/2010/main" val="3855197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3C4B9-8DDB-4885-2CD1-7A99C5795E1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BEA8D2D-E373-5CC1-B61F-2EE2D380C51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217D425-1E64-2EF9-55BB-27B07FD86A01}"/>
              </a:ext>
            </a:extLst>
          </p:cNvPr>
          <p:cNvSpPr>
            <a:spLocks noGrp="1"/>
          </p:cNvSpPr>
          <p:nvPr>
            <p:ph type="body" idx="1"/>
          </p:nvPr>
        </p:nvSpPr>
        <p:spPr/>
        <p:txBody>
          <a:bodyPr/>
          <a:lstStyle/>
          <a:p>
            <a:r>
              <a:rPr lang="sv-SE"/>
              <a:t>Beskrivning av bilden:</a:t>
            </a:r>
          </a:p>
          <a:p>
            <a:pPr marL="171450" indent="-171450">
              <a:buFont typeface="Arial" panose="020B0604020202020204" pitchFamily="34" charset="0"/>
              <a:buChar char="•"/>
            </a:pPr>
            <a:r>
              <a:rPr lang="sv-SE"/>
              <a:t>…till ett mycket mer komplext system.</a:t>
            </a:r>
          </a:p>
          <a:p>
            <a:pPr marL="171450" indent="-171450">
              <a:buFont typeface="Arial" panose="020B0604020202020204" pitchFamily="34" charset="0"/>
              <a:buChar char="•"/>
            </a:pPr>
            <a:r>
              <a:rPr lang="sv-SE"/>
              <a:t>Med nya användarmönster och helt nya industrier</a:t>
            </a:r>
          </a:p>
          <a:p>
            <a:pPr marL="171450" indent="-171450">
              <a:buFont typeface="Arial" panose="020B0604020202020204" pitchFamily="34" charset="0"/>
              <a:buChar char="•"/>
            </a:pPr>
            <a:r>
              <a:rPr lang="sv-SE"/>
              <a:t>Där alla ingående resurser har flera olika förmågor – som att lagra, producera, styra och dela.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Elnätet blir mer av en delningsplattform – där data, information och el behöver kunna utbytas effektivt.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Det här ställer höga krav på våra elnät. </a:t>
            </a:r>
          </a:p>
        </p:txBody>
      </p:sp>
      <p:sp>
        <p:nvSpPr>
          <p:cNvPr id="4" name="Platshållare för bildnummer 3">
            <a:extLst>
              <a:ext uri="{FF2B5EF4-FFF2-40B4-BE49-F238E27FC236}">
                <a16:creationId xmlns:a16="http://schemas.microsoft.com/office/drawing/2014/main" id="{BA9D179A-B89F-B1E3-2C9F-59547E10E5DA}"/>
              </a:ext>
            </a:extLst>
          </p:cNvPr>
          <p:cNvSpPr>
            <a:spLocks noGrp="1"/>
          </p:cNvSpPr>
          <p:nvPr>
            <p:ph type="sldNum" sz="quarter" idx="5"/>
          </p:nvPr>
        </p:nvSpPr>
        <p:spPr/>
        <p:txBody>
          <a:bodyPr/>
          <a:lstStyle/>
          <a:p>
            <a:fld id="{9AF38366-B8E8-4CAA-9E10-82D1FEC241E7}" type="slidenum">
              <a:rPr lang="sv-SE" smtClean="0"/>
              <a:t>7</a:t>
            </a:fld>
            <a:endParaRPr lang="sv-SE"/>
          </a:p>
        </p:txBody>
      </p:sp>
    </p:spTree>
    <p:extLst>
      <p:ext uri="{BB962C8B-B14F-4D97-AF65-F5344CB8AC3E}">
        <p14:creationId xmlns:p14="http://schemas.microsoft.com/office/powerpoint/2010/main" val="2034562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Tx/>
              <a:buNone/>
            </a:pPr>
            <a:r>
              <a:rPr lang="sv-SE"/>
              <a:t>Beskrivning av bilden:</a:t>
            </a:r>
          </a:p>
          <a:p>
            <a:pPr marL="285750" indent="-285750">
              <a:buFont typeface="Arial" panose="020B0604020202020204" pitchFamily="34" charset="0"/>
              <a:buChar char="•"/>
            </a:pPr>
            <a:r>
              <a:rPr lang="sv-SE" sz="1200">
                <a:solidFill>
                  <a:schemeClr val="bg1"/>
                </a:solidFill>
              </a:rPr>
              <a:t>Det finns idag regionala flaskhalsar och kapacitetsbrist i näten</a:t>
            </a:r>
          </a:p>
          <a:p>
            <a:pPr marL="285750" indent="-285750">
              <a:buFont typeface="Arial" panose="020B0604020202020204" pitchFamily="34" charset="0"/>
              <a:buChar char="•"/>
            </a:pPr>
            <a:r>
              <a:rPr lang="sv-SE" sz="1200">
                <a:solidFill>
                  <a:schemeClr val="bg1"/>
                </a:solidFill>
              </a:rPr>
              <a:t>De som vill ansluta upplever långa och otydliga anslutningsköer</a:t>
            </a:r>
          </a:p>
          <a:p>
            <a:pPr marL="285750" indent="-285750">
              <a:buFont typeface="Arial" panose="020B0604020202020204" pitchFamily="34" charset="0"/>
              <a:buChar char="•"/>
            </a:pPr>
            <a:r>
              <a:rPr lang="sv-SE" sz="1200">
                <a:solidFill>
                  <a:schemeClr val="bg1"/>
                </a:solidFill>
              </a:rPr>
              <a:t>Nätbolagen saknar till viss del verktyg och förutsättningar för att möta omställningen (både regler som intäktsreglering och att många bolag är väldigt små)</a:t>
            </a:r>
          </a:p>
          <a:p>
            <a:pPr marL="285750" indent="-285750">
              <a:buFont typeface="Arial" panose="020B0604020202020204" pitchFamily="34" charset="0"/>
              <a:buChar char="•"/>
            </a:pPr>
            <a:r>
              <a:rPr lang="sv-SE" sz="1200">
                <a:solidFill>
                  <a:schemeClr val="bg1"/>
                </a:solidFill>
              </a:rPr>
              <a:t>Men vi upplever att många nätägare har ett intresse för och en nyfikenhet på nya möjligheter</a:t>
            </a:r>
          </a:p>
          <a:p>
            <a:pPr marL="0" indent="0">
              <a:buFontTx/>
              <a:buNone/>
            </a:pPr>
            <a:endParaRPr lang="sv-SE"/>
          </a:p>
        </p:txBody>
      </p:sp>
      <p:sp>
        <p:nvSpPr>
          <p:cNvPr id="4" name="Platshållare för bildnummer 3"/>
          <p:cNvSpPr>
            <a:spLocks noGrp="1"/>
          </p:cNvSpPr>
          <p:nvPr>
            <p:ph type="sldNum" sz="quarter" idx="5"/>
          </p:nvPr>
        </p:nvSpPr>
        <p:spPr/>
        <p:txBody>
          <a:bodyPr/>
          <a:lstStyle/>
          <a:p>
            <a:fld id="{9AF38366-B8E8-4CAA-9E10-82D1FEC241E7}" type="slidenum">
              <a:rPr lang="sv-SE" smtClean="0"/>
              <a:t>8</a:t>
            </a:fld>
            <a:endParaRPr lang="sv-SE"/>
          </a:p>
        </p:txBody>
      </p:sp>
    </p:spTree>
    <p:extLst>
      <p:ext uri="{BB962C8B-B14F-4D97-AF65-F5344CB8AC3E}">
        <p14:creationId xmlns:p14="http://schemas.microsoft.com/office/powerpoint/2010/main" val="2436532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effectLst/>
                <a:latin typeface="Helvetica Neue" panose="02000503000000020004" pitchFamily="2" charset="0"/>
              </a:rPr>
              <a:t>Hur ser det ut i våra elnät?</a:t>
            </a:r>
          </a:p>
          <a:p>
            <a:pPr>
              <a:buFont typeface="Arial" panose="020B0604020202020204" pitchFamily="34" charset="0"/>
              <a:buChar char="•"/>
            </a:pPr>
            <a:r>
              <a:rPr lang="sv-SE">
                <a:effectLst/>
                <a:latin typeface="Helvetica Neue" panose="02000503000000020004" pitchFamily="2" charset="0"/>
              </a:rPr>
              <a:t> 2022 gjorde vi en studie där vi tittade på vad digitaliserade elnät är och tog fram denna trappa</a:t>
            </a:r>
          </a:p>
          <a:p>
            <a:pPr>
              <a:buFont typeface="Arial" panose="020B0604020202020204" pitchFamily="34" charset="0"/>
              <a:buChar char="•"/>
            </a:pPr>
            <a:r>
              <a:rPr lang="sv-SE">
                <a:effectLst/>
                <a:latin typeface="Helvetica Neue" panose="02000503000000020004" pitchFamily="2" charset="0"/>
              </a:rPr>
              <a:t> Steg 1 och 2 handlar om datorisering, dvs att ersätta analoga processer med digital teknik</a:t>
            </a:r>
          </a:p>
          <a:p>
            <a:pPr>
              <a:buFont typeface="Arial" panose="020B0604020202020204" pitchFamily="34" charset="0"/>
              <a:buChar char="•"/>
            </a:pPr>
            <a:r>
              <a:rPr lang="sv-SE">
                <a:effectLst/>
                <a:latin typeface="Helvetica Neue" panose="02000503000000020004" pitchFamily="2" charset="0"/>
              </a:rPr>
              <a:t> Det är först på steg 3 som vi har en digitalisering genom att nya processer och beslutsstöd utvecklas.</a:t>
            </a:r>
            <a:br>
              <a:rPr lang="sv-SE">
                <a:effectLst/>
                <a:latin typeface="Helvetica Neue" panose="02000503000000020004" pitchFamily="2" charset="0"/>
              </a:rPr>
            </a:br>
            <a:endParaRPr lang="sv-SE">
              <a:effectLst/>
              <a:latin typeface="Helvetica Neue" panose="02000503000000020004" pitchFamily="2" charset="0"/>
            </a:endParaRPr>
          </a:p>
          <a:p>
            <a:pPr>
              <a:buFont typeface="Arial" panose="020B0604020202020204" pitchFamily="34" charset="0"/>
              <a:buChar char="•"/>
            </a:pPr>
            <a:r>
              <a:rPr lang="sv-SE">
                <a:effectLst/>
                <a:latin typeface="Helvetica Neue" panose="02000503000000020004" pitchFamily="2" charset="0"/>
              </a:rPr>
              <a:t> I studien ställde vi frågan till elbolag hur de arbetar med digitalisering</a:t>
            </a:r>
          </a:p>
          <a:p>
            <a:pPr>
              <a:buFont typeface="Arial" panose="020B0604020202020204" pitchFamily="34" charset="0"/>
              <a:buChar char="•"/>
            </a:pPr>
            <a:r>
              <a:rPr lang="sv-SE">
                <a:effectLst/>
                <a:latin typeface="Helvetica Neue" panose="02000503000000020004" pitchFamily="2" charset="0"/>
              </a:rPr>
              <a:t> Endast 15 % ansåg sig då (2022) vara på steg 3 i trappan och arbete med digitalisering</a:t>
            </a:r>
          </a:p>
          <a:p>
            <a:pPr>
              <a:buFont typeface="Arial" panose="020B0604020202020204" pitchFamily="34" charset="0"/>
              <a:buChar char="•"/>
            </a:pPr>
            <a:r>
              <a:rPr lang="sv-SE">
                <a:effectLst/>
                <a:latin typeface="Helvetica Neue" panose="02000503000000020004" pitchFamily="2" charset="0"/>
              </a:rPr>
              <a:t> Detta visade på en en generellt låg digitaliseringsgrad</a:t>
            </a:r>
          </a:p>
          <a:p>
            <a:pPr>
              <a:buFont typeface="Arial" panose="020B0604020202020204" pitchFamily="34" charset="0"/>
              <a:buChar char="•"/>
            </a:pPr>
            <a:r>
              <a:rPr lang="sv-SE">
                <a:effectLst/>
                <a:latin typeface="Helvetica Neue" panose="02000503000000020004" pitchFamily="2" charset="0"/>
              </a:rPr>
              <a:t> Det har dock hänt mycket det senaste åren </a:t>
            </a:r>
            <a:br>
              <a:rPr lang="sv-SE">
                <a:effectLst/>
                <a:latin typeface="Helvetica Neue" panose="02000503000000020004" pitchFamily="2" charset="0"/>
              </a:rPr>
            </a:br>
            <a:br>
              <a:rPr lang="sv-SE">
                <a:effectLst/>
                <a:latin typeface="Helvetica Neue" panose="02000503000000020004" pitchFamily="2" charset="0"/>
              </a:rPr>
            </a:br>
            <a:r>
              <a:rPr lang="sv-SE">
                <a:effectLst/>
                <a:latin typeface="Helvetica Neue" panose="02000503000000020004" pitchFamily="2" charset="0"/>
              </a:rPr>
              <a:t>(För kännedom - vi hoppas kunna göra en uppföljande studie 2026)</a:t>
            </a:r>
          </a:p>
        </p:txBody>
      </p:sp>
      <p:sp>
        <p:nvSpPr>
          <p:cNvPr id="4" name="Platshållare för bildnummer 3"/>
          <p:cNvSpPr>
            <a:spLocks noGrp="1"/>
          </p:cNvSpPr>
          <p:nvPr>
            <p:ph type="sldNum" sz="quarter" idx="5"/>
          </p:nvPr>
        </p:nvSpPr>
        <p:spPr/>
        <p:txBody>
          <a:bodyPr/>
          <a:lstStyle/>
          <a:p>
            <a:fld id="{9AF38366-B8E8-4CAA-9E10-82D1FEC241E7}" type="slidenum">
              <a:rPr lang="sv-SE" smtClean="0"/>
              <a:t>9</a:t>
            </a:fld>
            <a:endParaRPr lang="sv-SE"/>
          </a:p>
        </p:txBody>
      </p:sp>
    </p:spTree>
    <p:extLst>
      <p:ext uri="{BB962C8B-B14F-4D97-AF65-F5344CB8AC3E}">
        <p14:creationId xmlns:p14="http://schemas.microsoft.com/office/powerpoint/2010/main" val="1422757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Beskrivning av bilden:</a:t>
            </a:r>
          </a:p>
          <a:p>
            <a:pPr marL="171450" indent="-171450">
              <a:buFont typeface="Arial" panose="020B0604020202020204" pitchFamily="34" charset="0"/>
              <a:buChar char="•"/>
            </a:pPr>
            <a:r>
              <a:rPr lang="sv-SE"/>
              <a:t>Genom ökad digitalisering och användning av AI skapas förutsättningar att använda den infrastruktur vi har mer effektivt.</a:t>
            </a:r>
          </a:p>
          <a:p>
            <a:pPr marL="171450" indent="-171450">
              <a:buFont typeface="Arial" panose="020B0604020202020204" pitchFamily="34" charset="0"/>
              <a:buChar char="•"/>
            </a:pPr>
            <a:r>
              <a:rPr lang="sv-SE"/>
              <a:t>Några exempel på nyttor som digitalisering kan medföra är:</a:t>
            </a:r>
          </a:p>
          <a:p>
            <a:pPr marL="628650" lvl="1" indent="-171450">
              <a:buFont typeface="Arial" panose="020B0604020202020204" pitchFamily="34" charset="0"/>
              <a:buChar char="•"/>
            </a:pPr>
            <a:r>
              <a:rPr lang="sv-SE"/>
              <a:t>Att förstå effektflöden i elnäten i realtid</a:t>
            </a:r>
          </a:p>
          <a:p>
            <a:pPr marL="628650" lvl="1" indent="-171450">
              <a:buFont typeface="Arial" panose="020B0604020202020204" pitchFamily="34" charset="0"/>
              <a:buChar char="•"/>
            </a:pPr>
            <a:r>
              <a:rPr lang="sv-SE"/>
              <a:t>Att kunna </a:t>
            </a:r>
            <a:r>
              <a:rPr lang="sv-SE" err="1"/>
              <a:t>progostisera</a:t>
            </a:r>
            <a:r>
              <a:rPr lang="sv-SE"/>
              <a:t> och  dra nytta av nya resurser som ansluts till elsystemet</a:t>
            </a:r>
          </a:p>
          <a:p>
            <a:pPr marL="628650" lvl="1" indent="-171450">
              <a:buFont typeface="Arial" panose="020B0604020202020204" pitchFamily="34" charset="0"/>
              <a:buChar char="•"/>
            </a:pPr>
            <a:r>
              <a:rPr lang="sv-SE"/>
              <a:t>Att möjliggöra automatiserade och snabbare anslutningsprocesser</a:t>
            </a:r>
          </a:p>
          <a:p>
            <a:pPr marL="171450" indent="-171450">
              <a:buFont typeface="Arial" panose="020B0604020202020204" pitchFamily="34" charset="0"/>
              <a:buChar char="•"/>
            </a:pPr>
            <a:r>
              <a:rPr lang="sv-SE"/>
              <a:t>Elnätsbranschen behöver börja arbeta mer datadrivet och med strategisk digitalisering.</a:t>
            </a:r>
          </a:p>
        </p:txBody>
      </p:sp>
      <p:sp>
        <p:nvSpPr>
          <p:cNvPr id="4" name="Platshållare för bildnummer 3"/>
          <p:cNvSpPr>
            <a:spLocks noGrp="1"/>
          </p:cNvSpPr>
          <p:nvPr>
            <p:ph type="sldNum" sz="quarter" idx="5"/>
          </p:nvPr>
        </p:nvSpPr>
        <p:spPr/>
        <p:txBody>
          <a:bodyPr/>
          <a:lstStyle/>
          <a:p>
            <a:fld id="{9AF38366-B8E8-4CAA-9E10-82D1FEC241E7}" type="slidenum">
              <a:rPr lang="sv-SE" smtClean="0"/>
              <a:t>10</a:t>
            </a:fld>
            <a:endParaRPr lang="sv-SE"/>
          </a:p>
        </p:txBody>
      </p:sp>
    </p:spTree>
    <p:extLst>
      <p:ext uri="{BB962C8B-B14F-4D97-AF65-F5344CB8AC3E}">
        <p14:creationId xmlns:p14="http://schemas.microsoft.com/office/powerpoint/2010/main" val="1046305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Beskrivning av bilden:</a:t>
            </a:r>
          </a:p>
          <a:p>
            <a:pPr marL="171450" indent="-171450">
              <a:buFont typeface="Arial" panose="020B0604020202020204" pitchFamily="34" charset="0"/>
              <a:buChar char="•"/>
            </a:pPr>
            <a:r>
              <a:rPr lang="sv-SE"/>
              <a:t>Vi har under ett antal år haft en utveckling där allt fler eldrivna bilar sålts på bekostnad av fossildrivna bilar. </a:t>
            </a:r>
          </a:p>
          <a:p>
            <a:pPr marL="171450" indent="-171450">
              <a:buFont typeface="Arial" panose="020B0604020202020204" pitchFamily="34" charset="0"/>
              <a:buChar char="•"/>
            </a:pPr>
            <a:r>
              <a:rPr lang="sv-SE"/>
              <a:t>December 2022 visar en tydlig brytpunkt för denna trend när elbilsbonusen försvann i november</a:t>
            </a:r>
          </a:p>
          <a:p>
            <a:pPr marL="171450" indent="-171450">
              <a:buFont typeface="Arial" panose="020B0604020202020204" pitchFamily="34" charset="0"/>
              <a:buChar char="•"/>
            </a:pPr>
            <a:r>
              <a:rPr lang="sv-SE"/>
              <a:t>Sedan dess har försäljningen legat mer stabilt (</a:t>
            </a:r>
            <a:r>
              <a:rPr lang="sv-SE">
                <a:highlight>
                  <a:srgbClr val="FFFF00"/>
                </a:highlight>
              </a:rPr>
              <a:t>och även minskat något under 2025??)</a:t>
            </a:r>
          </a:p>
          <a:p>
            <a:pPr marL="171450" indent="-171450">
              <a:buFont typeface="Arial" panose="020B0604020202020204" pitchFamily="34" charset="0"/>
              <a:buChar char="•"/>
            </a:pPr>
            <a:endParaRPr lang="sv-SE">
              <a:highlight>
                <a:srgbClr val="FFFF00"/>
              </a:highlight>
            </a:endParaRPr>
          </a:p>
          <a:p>
            <a:pPr marL="171450" indent="-171450">
              <a:buFont typeface="Arial" panose="020B0604020202020204" pitchFamily="34" charset="0"/>
              <a:buChar char="•"/>
            </a:pPr>
            <a:r>
              <a:rPr lang="sv-SE">
                <a:highlight>
                  <a:srgbClr val="FFFF00"/>
                </a:highlight>
              </a:rPr>
              <a:t>Det finns dock ett antal faktorer som fortsatt driver på för mer elfordon:</a:t>
            </a:r>
          </a:p>
          <a:p>
            <a:pPr marL="628650" lvl="1" indent="-171450">
              <a:buFont typeface="Arial" panose="020B0604020202020204" pitchFamily="34" charset="0"/>
              <a:buChar char="•"/>
            </a:pPr>
            <a:r>
              <a:rPr lang="sv-SE"/>
              <a:t>Minskande koldioxidkvoter för fordonstillverkare på EU-nivå</a:t>
            </a:r>
          </a:p>
          <a:p>
            <a:pPr marL="628650" lvl="1" indent="-171450">
              <a:buFont typeface="Arial" panose="020B0604020202020204" pitchFamily="34" charset="0"/>
              <a:buChar char="•"/>
            </a:pPr>
            <a:r>
              <a:rPr lang="sv-SE"/>
              <a:t>EU har i princip beslutat om ett försäljningsstopp 2035 – bara nollutsläppsfordon (vätgas och el)</a:t>
            </a:r>
          </a:p>
          <a:p>
            <a:pPr marL="628650" lvl="1" indent="-171450">
              <a:buFont typeface="Arial" panose="020B0604020202020204" pitchFamily="34" charset="0"/>
              <a:buChar char="•"/>
            </a:pPr>
            <a:r>
              <a:rPr lang="sv-SE"/>
              <a:t>EU-direktiv som EPBD &amp; AFIR ställer krav på mer laddning (AFIR ger laddning var 6 mil)</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F38366-B8E8-4CAA-9E10-82D1FEC241E7}"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6701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D62F8-A74F-B303-AC42-A3BA9A83495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1C544B5-2550-2525-205B-E4EAF53BFC3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DF9E26C-AA78-3A2A-C592-2FF2E52C1C9E}"/>
              </a:ext>
            </a:extLst>
          </p:cNvPr>
          <p:cNvSpPr>
            <a:spLocks noGrp="1"/>
          </p:cNvSpPr>
          <p:nvPr>
            <p:ph type="body" idx="1"/>
          </p:nvPr>
        </p:nvSpPr>
        <p:spPr/>
        <p:txBody>
          <a:bodyPr/>
          <a:lstStyle/>
          <a:p>
            <a:r>
              <a:rPr lang="sv-SE" b="1" dirty="0"/>
              <a:t>Beskrivning av bilden</a:t>
            </a:r>
            <a:r>
              <a:rPr lang="sv-SE" dirty="0"/>
              <a:t>:</a:t>
            </a:r>
          </a:p>
          <a:p>
            <a:pPr marL="171450" indent="-171450">
              <a:buFont typeface="Arial" panose="020B0604020202020204" pitchFamily="34" charset="0"/>
              <a:buChar char="•"/>
            </a:pPr>
            <a:r>
              <a:rPr lang="sv-SE" dirty="0"/>
              <a:t>Vår elbilsprognos från 2022 – denna visar att varannan bil skulle kunna vara en elbil i högscenariot där elektrifieringen fortsätter exponentiellt och beslutad policy gäller</a:t>
            </a:r>
            <a:endParaRPr lang="sv-SE" dirty="0">
              <a:ea typeface="Calibri"/>
              <a:cs typeface="Calibri"/>
            </a:endParaRPr>
          </a:p>
          <a:p>
            <a:pPr marL="171450" indent="-171450">
              <a:buFont typeface="Arial" panose="020B0604020202020204" pitchFamily="34" charset="0"/>
              <a:buChar char="•"/>
            </a:pPr>
            <a:r>
              <a:rPr lang="sv-SE" dirty="0"/>
              <a:t>Tyvärr ser vi att utfallet inte riktigt håller detta tempo utan har mattats av och närmar sig lågscenariot</a:t>
            </a:r>
            <a:br>
              <a:rPr lang="sv-SE" dirty="0"/>
            </a:br>
            <a:endParaRPr lang="sv-SE" dirty="0"/>
          </a:p>
          <a:p>
            <a:pPr marL="171450" indent="-171450">
              <a:buFont typeface="Arial" panose="020B0604020202020204" pitchFamily="34" charset="0"/>
              <a:buChar char="•"/>
            </a:pPr>
            <a:r>
              <a:rPr lang="sv-SE" dirty="0"/>
              <a:t>Så just nu är vi inne i ett litet hack där både elektrifieringen inom industri och transportsektor bromsar in lite, men…</a:t>
            </a:r>
          </a:p>
          <a:p>
            <a:pPr marL="171450" indent="-171450">
              <a:buFont typeface="Arial" panose="020B0604020202020204" pitchFamily="34" charset="0"/>
              <a:buChar char="•"/>
            </a:pPr>
            <a:r>
              <a:rPr lang="sv-SE" dirty="0"/>
              <a:t>Vi omges av inspirerande länder som Norge och även Danmark som visar att man med rätt styrmedel kan komma på banan snabbt (Danmark har på kort tid gått om Sverige i </a:t>
            </a:r>
            <a:r>
              <a:rPr lang="sv-SE" dirty="0" err="1"/>
              <a:t>nybilsföräljningen</a:t>
            </a:r>
            <a:r>
              <a:rPr lang="sv-SE" dirty="0"/>
              <a:t> av elbilar)</a:t>
            </a:r>
            <a:endParaRPr lang="sv-SE" dirty="0">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Dessutom fortsätter batteripriserna att sjunka drastiskt. Goldman Sachs illustrerar en nästan 50 procentig minskning på 3 år från 150-80 dollar på 3 år (2022-2026).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Vid dessa prisnivåer kan elbilar nå kostnadsparitet med traditionella bensinbilar utan subventioner (kanske redan 2026).</a:t>
            </a:r>
          </a:p>
        </p:txBody>
      </p:sp>
      <p:sp>
        <p:nvSpPr>
          <p:cNvPr id="4" name="Platshållare för bildnummer 3">
            <a:extLst>
              <a:ext uri="{FF2B5EF4-FFF2-40B4-BE49-F238E27FC236}">
                <a16:creationId xmlns:a16="http://schemas.microsoft.com/office/drawing/2014/main" id="{05C23C79-7E19-AE0D-2C5E-BFFD53FAAF7D}"/>
              </a:ext>
            </a:extLst>
          </p:cNvPr>
          <p:cNvSpPr>
            <a:spLocks noGrp="1"/>
          </p:cNvSpPr>
          <p:nvPr>
            <p:ph type="sldNum" sz="quarter" idx="5"/>
          </p:nvPr>
        </p:nvSpPr>
        <p:spPr/>
        <p:txBody>
          <a:bodyPr/>
          <a:lstStyle/>
          <a:p>
            <a:fld id="{9AF38366-B8E8-4CAA-9E10-82D1FEC241E7}" type="slidenum">
              <a:rPr lang="sv-SE" smtClean="0"/>
              <a:t>13</a:t>
            </a:fld>
            <a:endParaRPr lang="sv-SE"/>
          </a:p>
        </p:txBody>
      </p:sp>
    </p:spTree>
    <p:extLst>
      <p:ext uri="{BB962C8B-B14F-4D97-AF65-F5344CB8AC3E}">
        <p14:creationId xmlns:p14="http://schemas.microsoft.com/office/powerpoint/2010/main" val="2427575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latin typeface="Helvetica Neue"/>
              </a:rPr>
              <a:t>Beskrivning av bilden:</a:t>
            </a:r>
          </a:p>
          <a:p>
            <a:endParaRPr lang="sv-SE" dirty="0">
              <a:latin typeface="Helvetica Neue"/>
            </a:endParaRPr>
          </a:p>
          <a:p>
            <a:r>
              <a:rPr lang="sv-SE" dirty="0">
                <a:latin typeface="Helvetica Neue"/>
              </a:rPr>
              <a:t>En viktig knäckfråga är hur elbilarna ska laddas när flottan växer, vilket får stora konsekvenser för elsystemet. </a:t>
            </a:r>
            <a:br>
              <a:rPr lang="sv-SE" dirty="0">
                <a:latin typeface="Helvetica Neue"/>
              </a:rPr>
            </a:br>
            <a:endParaRPr lang="sv-SE" dirty="0">
              <a:latin typeface="Helvetica Neue"/>
            </a:endParaRPr>
          </a:p>
          <a:p>
            <a:pPr>
              <a:buFont typeface="Arial" panose="020B0604020202020204" pitchFamily="34" charset="0"/>
              <a:buChar char="•"/>
            </a:pPr>
            <a:r>
              <a:rPr lang="sv-SE" dirty="0">
                <a:effectLst/>
                <a:latin typeface="Helvetica Neue" panose="02000503000000020004" pitchFamily="2" charset="0"/>
              </a:rPr>
              <a:t> Om man tittar på en räkneövning där hälften av bilarna i Uppsala är elbilar, så är de två extremerna: </a:t>
            </a:r>
          </a:p>
          <a:p>
            <a:pPr lvl="1" indent="-285750">
              <a:buFont typeface="Arial,Sans-Serif"/>
              <a:buChar char="•"/>
            </a:pPr>
            <a:r>
              <a:rPr lang="sv-SE" dirty="0">
                <a:latin typeface="Helvetica Neue"/>
              </a:rPr>
              <a:t>Det skulle behövas 350</a:t>
            </a:r>
            <a:r>
              <a:rPr lang="sv-SE" dirty="0">
                <a:effectLst/>
                <a:latin typeface="Helvetica Neue"/>
              </a:rPr>
              <a:t> MW om alla skulle ladda med 7 kW samtidigt</a:t>
            </a:r>
            <a:r>
              <a:rPr lang="sv-SE" dirty="0">
                <a:latin typeface="Helvetica Neue"/>
              </a:rPr>
              <a:t>. Som referens </a:t>
            </a:r>
            <a:r>
              <a:rPr lang="sv-SE" dirty="0"/>
              <a:t>använder en Uppsala stad omkring 200 och hela länet ungefär 300 MW idag </a:t>
            </a:r>
            <a:endParaRPr lang="sv-SE" dirty="0">
              <a:solidFill>
                <a:srgbClr val="444444"/>
              </a:solidFill>
              <a:latin typeface="Calibri" panose="020F0502020204030204"/>
              <a:ea typeface="Calibri" panose="020F0502020204030204"/>
              <a:cs typeface="Calibri" panose="020F0502020204030204"/>
            </a:endParaRPr>
          </a:p>
          <a:p>
            <a:pPr lvl="1" indent="-285750">
              <a:buFont typeface="Arial,Sans-Serif"/>
              <a:buChar char="•"/>
            </a:pPr>
            <a:r>
              <a:rPr lang="sv-SE" dirty="0">
                <a:effectLst/>
                <a:latin typeface="Helvetica Neue"/>
              </a:rPr>
              <a:t>Men </a:t>
            </a:r>
            <a:r>
              <a:rPr lang="sv-SE" dirty="0">
                <a:latin typeface="Helvetica Neue"/>
              </a:rPr>
              <a:t>det skulle bara</a:t>
            </a:r>
            <a:r>
              <a:rPr lang="sv-SE" dirty="0">
                <a:effectLst/>
                <a:latin typeface="Helvetica Neue"/>
              </a:rPr>
              <a:t> </a:t>
            </a:r>
            <a:r>
              <a:rPr lang="sv-SE" dirty="0">
                <a:latin typeface="Helvetica Neue"/>
              </a:rPr>
              <a:t>krävas </a:t>
            </a:r>
            <a:r>
              <a:rPr lang="sv-SE" dirty="0">
                <a:effectLst/>
                <a:latin typeface="Helvetica Neue"/>
              </a:rPr>
              <a:t>13 MW om laddningen </a:t>
            </a:r>
            <a:r>
              <a:rPr lang="sv-SE" dirty="0">
                <a:latin typeface="Helvetica Neue"/>
              </a:rPr>
              <a:t>fördelas</a:t>
            </a:r>
            <a:r>
              <a:rPr lang="sv-SE" dirty="0">
                <a:effectLst/>
                <a:latin typeface="Helvetica Neue"/>
              </a:rPr>
              <a:t> så jämt som möjligt över året</a:t>
            </a:r>
            <a:br>
              <a:rPr lang="sv-SE" dirty="0">
                <a:effectLst/>
                <a:latin typeface="Helvetica Neue"/>
              </a:rPr>
            </a:br>
            <a:endParaRPr lang="sv-SE" dirty="0">
              <a:effectLst/>
              <a:latin typeface="Helvetica Neue"/>
            </a:endParaRPr>
          </a:p>
          <a:p>
            <a:pPr>
              <a:buFont typeface="Arial" panose="020B0604020202020204" pitchFamily="34" charset="0"/>
              <a:buChar char="•"/>
            </a:pPr>
            <a:r>
              <a:rPr lang="sv-SE" dirty="0">
                <a:effectLst/>
                <a:latin typeface="Helvetica Neue"/>
              </a:rPr>
              <a:t> </a:t>
            </a:r>
            <a:r>
              <a:rPr lang="sv-SE" sz="1800" dirty="0">
                <a:latin typeface="Helvetica Neue"/>
              </a:rPr>
              <a:t>Ett</a:t>
            </a:r>
            <a:r>
              <a:rPr lang="sv-SE" sz="1800" b="0" i="0" dirty="0">
                <a:solidFill>
                  <a:srgbClr val="000000"/>
                </a:solidFill>
                <a:effectLst/>
                <a:latin typeface="Helvetica Neue"/>
              </a:rPr>
              <a:t> annat exempel </a:t>
            </a:r>
            <a:r>
              <a:rPr lang="sv-SE" sz="1800" dirty="0">
                <a:solidFill>
                  <a:srgbClr val="000000"/>
                </a:solidFill>
                <a:latin typeface="Helvetica Neue"/>
              </a:rPr>
              <a:t>på nationell nivå är</a:t>
            </a:r>
            <a:r>
              <a:rPr lang="sv-SE" sz="1800" b="0" i="0" dirty="0">
                <a:solidFill>
                  <a:srgbClr val="000000"/>
                </a:solidFill>
                <a:effectLst/>
                <a:latin typeface="Helvetica Neue"/>
              </a:rPr>
              <a:t> om man elektrifierar halva fordonsflottan så tar det bara en 5-10 % av Sveriges årliga energiförbrukning, men om alla laddar samtidigt så kan det uppgå till nästan hela Sveriges toppeffekt en kall vinterdag. </a:t>
            </a:r>
            <a:br>
              <a:rPr lang="sv-SE" sz="1800" b="0" i="0" dirty="0">
                <a:solidFill>
                  <a:srgbClr val="000000"/>
                </a:solidFill>
                <a:effectLst/>
                <a:latin typeface="Helvetica Neue"/>
              </a:rPr>
            </a:br>
            <a:endParaRPr lang="sv-SE" sz="1800" b="0" i="0" dirty="0">
              <a:solidFill>
                <a:srgbClr val="000000"/>
              </a:solidFill>
              <a:effectLst/>
              <a:latin typeface="Helvetica Neue"/>
            </a:endParaRPr>
          </a:p>
          <a:p>
            <a:pPr>
              <a:buFont typeface="Arial" panose="020B0604020202020204" pitchFamily="34" charset="0"/>
              <a:buChar char="•"/>
            </a:pPr>
            <a:r>
              <a:rPr lang="sv-SE" dirty="0">
                <a:effectLst/>
                <a:latin typeface="Helvetica Neue"/>
              </a:rPr>
              <a:t> Sannolikheten att alla laddar samtidigt är låg </a:t>
            </a:r>
            <a:r>
              <a:rPr lang="sv-SE" dirty="0">
                <a:latin typeface="Helvetica Neue"/>
              </a:rPr>
              <a:t>samtidigt som det inte heller är sannolikt att det går att optimera perfekt </a:t>
            </a:r>
            <a:r>
              <a:rPr lang="sv-SE" dirty="0">
                <a:effectLst/>
                <a:latin typeface="Helvetica Neue"/>
              </a:rPr>
              <a:t>- så troligen </a:t>
            </a:r>
            <a:r>
              <a:rPr lang="sv-SE" dirty="0">
                <a:latin typeface="Helvetica Neue"/>
              </a:rPr>
              <a:t>kommer vi hamna någonstans</a:t>
            </a:r>
            <a:r>
              <a:rPr lang="sv-SE" dirty="0">
                <a:effectLst/>
                <a:latin typeface="Helvetica Neue"/>
              </a:rPr>
              <a:t> här emellan</a:t>
            </a:r>
            <a:br>
              <a:rPr lang="sv-SE" dirty="0">
                <a:effectLst/>
                <a:latin typeface="Helvetica Neue" panose="02000503000000020004" pitchFamily="2" charset="0"/>
              </a:rPr>
            </a:br>
            <a:endParaRPr lang="sv-SE" dirty="0">
              <a:effectLst/>
              <a:latin typeface="Helvetica Neue" panose="02000503000000020004" pitchFamily="2" charset="0"/>
            </a:endParaRPr>
          </a:p>
          <a:p>
            <a:r>
              <a:rPr lang="sv-SE" sz="1800" b="0" i="0" dirty="0">
                <a:solidFill>
                  <a:srgbClr val="000000"/>
                </a:solidFill>
                <a:effectLst/>
                <a:latin typeface="Helvetica Neue"/>
              </a:rPr>
              <a:t>Slutsatsen är att smart laddning kommer bli viktigt för att hålla ned systemkostnader men även en förutsättning för att ansluta laddning i den takt omställningen kräver. En viktig faktor för att smart laddning ska ske i praktiken är dock att det finns rätt incitament för att styra laddning utifrån situationen i elnätet. </a:t>
            </a:r>
            <a:endParaRPr lang="sv-SE" dirty="0">
              <a:effectLst/>
              <a:latin typeface="Helvetica Neue"/>
            </a:endParaRP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F38366-B8E8-4CAA-9E10-82D1FEC241E7}"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3057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Beskrivning av bilden: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dirty="0"/>
              <a:t>Dock kan begreppet ”smart laddning” betyda mycket och vad det innebär definieras på olika sätt i olika kontext. </a:t>
            </a:r>
            <a:r>
              <a:rPr lang="sv-SE" sz="1800" b="0" i="0" dirty="0">
                <a:solidFill>
                  <a:srgbClr val="000000"/>
                </a:solidFill>
                <a:effectLst/>
                <a:latin typeface="Calibri" panose="020F0502020204030204" pitchFamily="34" charset="0"/>
              </a:rPr>
              <a:t>Generellt betyder det att vi anpassar laddningens intensitet baserat på olika styrsignaler från ett system. De flesta förknippar smart laddning med att man flyttar laddning från timmar då elnätet eller elsystemet är ansträngt typiskt morgon och framför allt kvällstimmar till tider där belastningen är mindre, </a:t>
            </a:r>
            <a:r>
              <a:rPr lang="sv-SE" sz="1800" b="0" i="0" dirty="0" err="1">
                <a:solidFill>
                  <a:srgbClr val="000000"/>
                </a:solidFill>
                <a:effectLst/>
                <a:latin typeface="Calibri" panose="020F0502020204030204" pitchFamily="34" charset="0"/>
              </a:rPr>
              <a:t>p.g.a</a:t>
            </a:r>
            <a:r>
              <a:rPr lang="sv-SE" sz="1800" b="0" i="0" dirty="0">
                <a:solidFill>
                  <a:srgbClr val="000000"/>
                </a:solidFill>
                <a:effectLst/>
                <a:latin typeface="Calibri" panose="020F0502020204030204" pitchFamily="34" charset="0"/>
              </a:rPr>
              <a:t> ekonomiska incitament, eller att man lastbalanserar laddare för att hålla sig inom ett säkringsabonnemang.  </a:t>
            </a:r>
            <a:endParaRPr lang="sv-SE"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sv-SE"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dirty="0"/>
              <a:t>För att förstå vad olika typer av smart laddning kan innebära har vi på Power </a:t>
            </a:r>
            <a:r>
              <a:rPr lang="sv-SE" dirty="0" err="1"/>
              <a:t>Circle</a:t>
            </a:r>
            <a:r>
              <a:rPr lang="sv-SE" dirty="0"/>
              <a:t> tagit fram en trappa för att reda ut olika nivåer och typer av smarthet: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sv-SE" dirty="0"/>
              <a:t>Vid nivå 1 används enkla inställningar, såsom att använda en </a:t>
            </a:r>
            <a:r>
              <a:rPr lang="sv-SE" dirty="0" err="1"/>
              <a:t>app</a:t>
            </a:r>
            <a:r>
              <a:rPr lang="sv-SE" dirty="0"/>
              <a:t> för att ställa in att ens elbil ska ladda nattetid.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sv-SE" dirty="0"/>
              <a:t>Nivå 2 optimerar laddningen utifrån en verksamhets behov </a:t>
            </a:r>
            <a:r>
              <a:rPr lang="sv-SE"/>
              <a:t>och begränsningar</a:t>
            </a:r>
            <a:r>
              <a:rPr lang="sv-SE" dirty="0"/>
              <a:t>. T.ex. kan det handla om att utnyttja den elnätsanslutningen en fastighet har för att kunna ladda så många fordon som möjligt, så kallad lastbalansering. (Det här används flitigt på anläggningar där man har många laddare idag)</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sv-SE" dirty="0"/>
              <a:t>Vid nivå 3 tas det omkringliggande elsystemet i beaktning, och laddningen styrs dynamiskt efter priset på el eller utifrån elnätstariffer.</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sv-SE" dirty="0"/>
              <a:t>Och vid nivå 4 optimeras laddningen utifrån flera olika styrsignaler samtidigt, såsom priset på el, behovet av flexibilitet i elsystemet och kundens behov.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F38366-B8E8-4CAA-9E10-82D1FEC241E7}"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0805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b="1" i="0" dirty="0">
                <a:solidFill>
                  <a:srgbClr val="000000"/>
                </a:solidFill>
                <a:effectLst/>
                <a:latin typeface="Corbel" panose="020B0503020204020204" pitchFamily="34" charset="0"/>
              </a:rPr>
              <a:t>Beskrivning av bilden:</a:t>
            </a:r>
          </a:p>
          <a:p>
            <a:endParaRPr lang="sv-SE" sz="1800" b="0" i="0" dirty="0">
              <a:solidFill>
                <a:srgbClr val="000000"/>
              </a:solidFill>
              <a:effectLst/>
              <a:latin typeface="Corbel" panose="020B0503020204020204" pitchFamily="34" charset="0"/>
            </a:endParaRPr>
          </a:p>
          <a:p>
            <a:r>
              <a:rPr lang="sv-SE" sz="1800" b="0" i="0" dirty="0">
                <a:solidFill>
                  <a:srgbClr val="000000"/>
                </a:solidFill>
                <a:effectLst/>
                <a:latin typeface="Corbel" panose="020B0503020204020204" pitchFamily="34" charset="0"/>
              </a:rPr>
              <a:t>År 2023 gjorde vi ett projekt där vi tittade smart laddning och olika energisystemstjänster från kommersiella transporter och lastbilar. Utifrån intervjuer med branschexperter uppskattade vi potentialen för olika flexibilitetslösningar i olika </a:t>
            </a:r>
            <a:r>
              <a:rPr lang="sv-SE" sz="1800" b="0" i="0" dirty="0" err="1">
                <a:solidFill>
                  <a:srgbClr val="000000"/>
                </a:solidFill>
                <a:effectLst/>
                <a:latin typeface="Corbel" panose="020B0503020204020204" pitchFamily="34" charset="0"/>
              </a:rPr>
              <a:t>tidsperpektiv</a:t>
            </a:r>
            <a:r>
              <a:rPr lang="sv-SE" sz="1800" b="0" i="0" dirty="0">
                <a:solidFill>
                  <a:srgbClr val="000000"/>
                </a:solidFill>
                <a:effectLst/>
                <a:latin typeface="Corbel" panose="020B0503020204020204" pitchFamily="34" charset="0"/>
              </a:rPr>
              <a:t>, utifrån flertalet ekonomiska, tekniska och policymässiga faktorer som kommit fram under projektets gång.  Det vi kom fram till var:</a:t>
            </a:r>
          </a:p>
          <a:p>
            <a:endParaRPr lang="sv-SE" sz="1800" b="0" i="0" dirty="0">
              <a:solidFill>
                <a:srgbClr val="000000"/>
              </a:solidFill>
              <a:effectLst/>
              <a:latin typeface="Corbel" panose="020B0503020204020204" pitchFamily="34" charset="0"/>
            </a:endParaRPr>
          </a:p>
          <a:p>
            <a:pPr marL="171450" indent="-171450">
              <a:buFont typeface="Arial" panose="020B0604020202020204" pitchFamily="34" charset="0"/>
              <a:buChar char="•"/>
            </a:pPr>
            <a:r>
              <a:rPr lang="sv-SE" dirty="0"/>
              <a:t>År 2025 är fortfarande tidigt för elektrifieringen av kommersiella transporter. Det finns bra möjligheter redan nu att styra laddningen inom verksamheten och optimera för stödtjänster mot </a:t>
            </a:r>
            <a:r>
              <a:rPr lang="sv-SE" dirty="0" err="1"/>
              <a:t>SvK</a:t>
            </a:r>
            <a:r>
              <a:rPr lang="sv-SE" dirty="0"/>
              <a:t>, men </a:t>
            </a:r>
            <a:r>
              <a:rPr lang="sv-SE" dirty="0" err="1"/>
              <a:t>lokalflex</a:t>
            </a:r>
            <a:r>
              <a:rPr lang="sv-SE" dirty="0"/>
              <a:t> och effekttariffer är fortfarande i ett tidigt skede. Många fordon står still större delar av tiden och det finns då mycket tid att optimera laddningen på.</a:t>
            </a:r>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r>
              <a:rPr lang="sv-SE" dirty="0"/>
              <a:t>År 2035 förväntas fler tunga lastbilar elektrifieras och de kortare sträckorna har optimerats så fordonen kör fler skift. </a:t>
            </a:r>
            <a:r>
              <a:rPr lang="sv-SE" dirty="0" err="1"/>
              <a:t>Flexpotentialen</a:t>
            </a:r>
            <a:r>
              <a:rPr lang="sv-SE" dirty="0"/>
              <a:t> tidsmässigt kan därmed minska, medan volymen batterier och mognaden för olika typer av smart laddning och </a:t>
            </a:r>
            <a:r>
              <a:rPr lang="sv-SE" dirty="0" err="1"/>
              <a:t>flex</a:t>
            </a:r>
            <a:r>
              <a:rPr lang="sv-SE" dirty="0"/>
              <a:t> har kommit längre. </a:t>
            </a:r>
          </a:p>
          <a:p>
            <a:pPr marL="171450" indent="-171450">
              <a:buFont typeface="Arial" panose="020B0604020202020204" pitchFamily="34" charset="0"/>
              <a:buChar char="•"/>
            </a:pPr>
            <a:endParaRPr lang="sv-SE" dirty="0"/>
          </a:p>
          <a:p>
            <a:pPr marL="0" indent="0">
              <a:buFontTx/>
              <a:buNone/>
            </a:pPr>
            <a:r>
              <a:rPr lang="sv-SE" dirty="0"/>
              <a:t>Ett spännande exempel på potentialen är att man kunde tjäna mer pengar på stödtjänster än på att bedriva transportarbetet när priserna var som högst 2022. En aktör hade räknat på att ett års stödtjänster från ett stort batteri hade kunnat generera en hel ny lastbil i intäkter. </a:t>
            </a:r>
          </a:p>
        </p:txBody>
      </p:sp>
      <p:sp>
        <p:nvSpPr>
          <p:cNvPr id="4" name="Platshållare för bildnummer 3"/>
          <p:cNvSpPr>
            <a:spLocks noGrp="1"/>
          </p:cNvSpPr>
          <p:nvPr>
            <p:ph type="sldNum" sz="quarter" idx="5"/>
          </p:nvPr>
        </p:nvSpPr>
        <p:spPr/>
        <p:txBody>
          <a:bodyPr/>
          <a:lstStyle/>
          <a:p>
            <a:fld id="{9AF38366-B8E8-4CAA-9E10-82D1FEC241E7}" type="slidenum">
              <a:rPr lang="sv-SE" smtClean="0"/>
              <a:t>16</a:t>
            </a:fld>
            <a:endParaRPr lang="sv-SE"/>
          </a:p>
        </p:txBody>
      </p:sp>
    </p:spTree>
    <p:extLst>
      <p:ext uri="{BB962C8B-B14F-4D97-AF65-F5344CB8AC3E}">
        <p14:creationId xmlns:p14="http://schemas.microsoft.com/office/powerpoint/2010/main" val="2665253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1" indent="0">
              <a:buFontTx/>
              <a:buNone/>
            </a:pPr>
            <a:r>
              <a:rPr lang="sv-SE" sz="1800" b="1" dirty="0">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Beskrivning av bilden:</a:t>
            </a:r>
          </a:p>
          <a:p>
            <a:pPr marL="0" lvl="1" indent="0">
              <a:buFontTx/>
              <a:buNone/>
            </a:pPr>
            <a:endParaRPr lang="sv-SE" sz="1800" dirty="0">
              <a:solidFill>
                <a:srgbClr val="000000"/>
              </a:solidFill>
              <a:effectLst/>
              <a:latin typeface="Corbel" panose="020B0503020204020204" pitchFamily="34" charset="0"/>
              <a:ea typeface="MS Mincho" panose="02020609040205080304" pitchFamily="49" charset="-128"/>
              <a:cs typeface="Times New Roman" panose="02020603050405020304" pitchFamily="18" charset="0"/>
            </a:endParaRPr>
          </a:p>
          <a:p>
            <a:pPr marL="0" lvl="1" indent="0">
              <a:buFontTx/>
              <a:buNone/>
            </a:pPr>
            <a:r>
              <a:rPr lang="sv-SE" sz="1800" dirty="0">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En fantastisk teknik som är </a:t>
            </a:r>
            <a:r>
              <a:rPr lang="sv-SE" sz="1800" dirty="0" err="1">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påväg</a:t>
            </a:r>
            <a:r>
              <a:rPr lang="sv-SE" sz="1800" dirty="0">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 att kommersialiseras nu är V2G eller dubbelriktad laddning, där laddning blir ännu smartare genom att det går att mata tillbaka el vid behov från elbilsbatteriet.</a:t>
            </a:r>
          </a:p>
          <a:p>
            <a:pPr marL="0" lvl="1" indent="0">
              <a:buFontTx/>
              <a:buNone/>
            </a:pPr>
            <a:endParaRPr lang="sv-SE" sz="1800" dirty="0">
              <a:solidFill>
                <a:srgbClr val="000000"/>
              </a:solidFill>
              <a:effectLst/>
              <a:latin typeface="Corbel" panose="020B0503020204020204" pitchFamily="34" charset="0"/>
              <a:ea typeface="MS Mincho" panose="02020609040205080304" pitchFamily="49" charset="-128"/>
              <a:cs typeface="Times New Roman" panose="02020603050405020304" pitchFamily="18" charset="0"/>
            </a:endParaRPr>
          </a:p>
          <a:p>
            <a:pPr marL="285750" lvl="1" indent="-285750">
              <a:buFont typeface="Arial" panose="020B0604020202020204" pitchFamily="34" charset="0"/>
              <a:buChar char="•"/>
            </a:pPr>
            <a:r>
              <a:rPr lang="sv-SE" sz="1800" dirty="0">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Enligt Power </a:t>
            </a:r>
            <a:r>
              <a:rPr lang="sv-SE" sz="1800" dirty="0" err="1">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Circles</a:t>
            </a:r>
            <a:r>
              <a:rPr lang="sv-SE" sz="1800" dirty="0">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 projekt och undersökningar så är tekniken inte längre den största utmaningen för V2G, utan det är lite andra delar som måste komma på på plats kopplat till standarder, regler och affärsmodeller. Mängden pilotprojekt har dock exploderat i Sverige de senaste 2 åren och inom kort kommer vi troligtvis se helt kommersiella erbjudanden, något som redan mer eller mindre finns i andra delar av Europa. </a:t>
            </a:r>
          </a:p>
          <a:p>
            <a:pPr marL="0" lvl="1" indent="0">
              <a:buFont typeface="Arial" panose="020B0604020202020204" pitchFamily="34" charset="0"/>
              <a:buNone/>
            </a:pPr>
            <a:endParaRPr lang="sv-SE" sz="1800" dirty="0">
              <a:solidFill>
                <a:srgbClr val="000000"/>
              </a:solidFill>
              <a:effectLst/>
              <a:latin typeface="Corbel" panose="020B0503020204020204" pitchFamily="34" charset="0"/>
              <a:ea typeface="MS Mincho" panose="02020609040205080304" pitchFamily="49" charset="-128"/>
              <a:cs typeface="Times New Roman" panose="02020603050405020304" pitchFamily="18" charset="0"/>
            </a:endParaRPr>
          </a:p>
          <a:p>
            <a:pPr marL="0" lvl="1" indent="0">
              <a:buFont typeface="Arial" panose="020B0604020202020204" pitchFamily="34" charset="0"/>
              <a:buNone/>
            </a:pPr>
            <a:r>
              <a:rPr lang="sv-SE" sz="1800" dirty="0">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Läs mer i vårt faktablad: </a:t>
            </a:r>
            <a:r>
              <a:rPr lang="sv-SE" sz="1800" dirty="0" err="1">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https</a:t>
            </a:r>
            <a:r>
              <a:rPr lang="sv-SE" sz="1800" dirty="0">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a:t>
            </a:r>
            <a:r>
              <a:rPr lang="sv-SE" sz="1800" dirty="0" err="1">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powercircle.org</a:t>
            </a:r>
            <a:r>
              <a:rPr lang="sv-SE" sz="1800" dirty="0">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/vad-ar-</a:t>
            </a:r>
            <a:r>
              <a:rPr lang="sv-SE" sz="1800" dirty="0" err="1">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vehicle</a:t>
            </a:r>
            <a:r>
              <a:rPr lang="sv-SE" sz="1800" dirty="0">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-to-</a:t>
            </a:r>
            <a:r>
              <a:rPr lang="sv-SE" sz="1800" dirty="0" err="1">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grid</a:t>
            </a:r>
            <a:r>
              <a:rPr lang="sv-SE" sz="1800" dirty="0">
                <a:solidFill>
                  <a:srgbClr val="000000"/>
                </a:solidFill>
                <a:effectLst/>
                <a:latin typeface="Corbel" panose="020B0503020204020204" pitchFamily="34" charset="0"/>
                <a:ea typeface="MS Mincho" panose="02020609040205080304" pitchFamily="49" charset="-128"/>
                <a:cs typeface="Times New Roman" panose="02020603050405020304" pitchFamily="18" charset="0"/>
              </a:rPr>
              <a:t>/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F38366-B8E8-4CAA-9E10-82D1FEC241E7}"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7662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Tx/>
              <a:buNone/>
            </a:pPr>
            <a:r>
              <a:rPr lang="sv-SE" sz="1800" b="1" dirty="0">
                <a:effectLst/>
                <a:latin typeface="Corbel"/>
                <a:ea typeface="MS Mincho"/>
                <a:cs typeface="Times New Roman" panose="02020603050405020304" pitchFamily="18" charset="0"/>
              </a:rPr>
              <a:t>Beskrivning av bilden:</a:t>
            </a:r>
          </a:p>
          <a:p>
            <a:pPr marL="0" indent="0">
              <a:buFontTx/>
              <a:buNone/>
            </a:pPr>
            <a:endParaRPr lang="sv-SE" sz="1800" dirty="0">
              <a:effectLst/>
              <a:latin typeface="Corbel"/>
              <a:ea typeface="MS Mincho"/>
              <a:cs typeface="Times New Roman" panose="02020603050405020304" pitchFamily="18" charset="0"/>
            </a:endParaRPr>
          </a:p>
          <a:p>
            <a:pPr marL="0" indent="0">
              <a:buFontTx/>
              <a:buNone/>
            </a:pPr>
            <a:r>
              <a:rPr lang="sv-SE" sz="1800" dirty="0">
                <a:effectLst/>
                <a:latin typeface="Corbel"/>
                <a:ea typeface="MS Mincho"/>
                <a:cs typeface="Times New Roman" panose="02020603050405020304" pitchFamily="18" charset="0"/>
              </a:rPr>
              <a:t>År 2023 gjorde vi en större syntes kring tekniken kring dubbelriktad laddning, en översikt över hur statusen och forskningsläget faktiskt ser ut. En del detta blev att reda ut begrepp, då det finns många olika varianter av dubbelriktad laddning där V2G – </a:t>
            </a:r>
            <a:r>
              <a:rPr lang="sv-SE" sz="1800" dirty="0" err="1">
                <a:effectLst/>
                <a:latin typeface="Corbel"/>
                <a:ea typeface="MS Mincho"/>
                <a:cs typeface="Times New Roman" panose="02020603050405020304" pitchFamily="18" charset="0"/>
              </a:rPr>
              <a:t>Vehicle</a:t>
            </a:r>
            <a:r>
              <a:rPr lang="sv-SE" sz="1800" dirty="0">
                <a:effectLst/>
                <a:latin typeface="Corbel"/>
                <a:ea typeface="MS Mincho"/>
                <a:cs typeface="Times New Roman" panose="02020603050405020304" pitchFamily="18" charset="0"/>
              </a:rPr>
              <a:t> to Grid – kanske är det som oftast nämns i media men det är bara en applikation. Här ser ni en bild över de olika varianterna och vilka nyttor de kan bidra med:</a:t>
            </a:r>
          </a:p>
          <a:p>
            <a:pPr marL="285750" indent="-285750">
              <a:buFont typeface="Arial" panose="020B0604020202020204" pitchFamily="34" charset="0"/>
              <a:buChar char="•"/>
            </a:pPr>
            <a:endParaRPr lang="sv-SE" sz="1800" dirty="0">
              <a:effectLst/>
              <a:latin typeface="Corbel"/>
              <a:ea typeface="MS Mincho"/>
              <a:cs typeface="Times New Roman" panose="02020603050405020304" pitchFamily="18" charset="0"/>
            </a:endParaRPr>
          </a:p>
          <a:p>
            <a:pPr marL="285750" indent="-285750">
              <a:buFont typeface="Arial" panose="020B0604020202020204" pitchFamily="34" charset="0"/>
              <a:buChar char="•"/>
            </a:pPr>
            <a:r>
              <a:rPr lang="sv-SE" sz="1800" dirty="0">
                <a:effectLst/>
                <a:latin typeface="Corbel"/>
                <a:ea typeface="MS Mincho"/>
                <a:cs typeface="Times New Roman" panose="02020603050405020304" pitchFamily="18" charset="0"/>
              </a:rPr>
              <a:t>V2X, även kallat </a:t>
            </a:r>
            <a:r>
              <a:rPr lang="sv-SE" sz="1800" dirty="0" err="1">
                <a:latin typeface="Corbel"/>
                <a:ea typeface="MS Mincho"/>
                <a:cs typeface="Times New Roman" panose="02020603050405020304" pitchFamily="18" charset="0"/>
              </a:rPr>
              <a:t>Vehicle</a:t>
            </a:r>
            <a:r>
              <a:rPr lang="sv-SE" sz="1800" dirty="0">
                <a:effectLst/>
                <a:latin typeface="Corbel"/>
                <a:ea typeface="MS Mincho"/>
                <a:cs typeface="Times New Roman" panose="02020603050405020304" pitchFamily="18" charset="0"/>
              </a:rPr>
              <a:t> to </a:t>
            </a:r>
            <a:r>
              <a:rPr lang="sv-SE" sz="1800" dirty="0" err="1">
                <a:effectLst/>
                <a:latin typeface="Corbel"/>
                <a:ea typeface="MS Mincho"/>
                <a:cs typeface="Times New Roman" panose="02020603050405020304" pitchFamily="18" charset="0"/>
              </a:rPr>
              <a:t>everything</a:t>
            </a:r>
            <a:r>
              <a:rPr lang="sv-SE" sz="1800" dirty="0">
                <a:effectLst/>
                <a:latin typeface="Corbel"/>
                <a:ea typeface="MS Mincho"/>
                <a:cs typeface="Times New Roman" panose="02020603050405020304" pitchFamily="18" charset="0"/>
              </a:rPr>
              <a:t>, är ett brett begrepp som innefattar olika fokusområden. </a:t>
            </a:r>
          </a:p>
          <a:p>
            <a:pPr marL="285750" indent="-285750">
              <a:buFont typeface="Arial" panose="020B0604020202020204" pitchFamily="34" charset="0"/>
              <a:buChar char="•"/>
            </a:pPr>
            <a:endParaRPr lang="sv-SE" sz="1800" dirty="0">
              <a:effectLst/>
              <a:latin typeface="Corbel" panose="020B0503020204020204" pitchFamily="34" charset="0"/>
              <a:ea typeface="MS Mincho" panose="02020609040205080304" pitchFamily="49" charset="-128"/>
              <a:cs typeface="Times New Roman" panose="02020603050405020304" pitchFamily="18" charset="0"/>
            </a:endParaRPr>
          </a:p>
          <a:p>
            <a:pPr marL="285750" indent="-285750">
              <a:buFont typeface="Arial" panose="020B0604020202020204" pitchFamily="34" charset="0"/>
              <a:buChar char="•"/>
            </a:pPr>
            <a:r>
              <a:rPr lang="sv-SE" sz="1800" dirty="0" err="1">
                <a:effectLst/>
                <a:latin typeface="Corbel" panose="020B0503020204020204" pitchFamily="34" charset="0"/>
                <a:ea typeface="MS Mincho" panose="02020609040205080304" pitchFamily="49" charset="-128"/>
                <a:cs typeface="Times New Roman" panose="02020603050405020304" pitchFamily="18" charset="0"/>
              </a:rPr>
              <a:t>Vehicle</a:t>
            </a:r>
            <a:r>
              <a:rPr lang="sv-SE" sz="1800" dirty="0">
                <a:effectLst/>
                <a:latin typeface="Corbel" panose="020B0503020204020204" pitchFamily="34" charset="0"/>
                <a:ea typeface="MS Mincho" panose="02020609040205080304" pitchFamily="49" charset="-128"/>
                <a:cs typeface="Times New Roman" panose="02020603050405020304" pitchFamily="18" charset="0"/>
              </a:rPr>
              <a:t> to </a:t>
            </a:r>
            <a:r>
              <a:rPr lang="sv-SE" sz="1800" dirty="0" err="1">
                <a:effectLst/>
                <a:latin typeface="Corbel" panose="020B0503020204020204" pitchFamily="34" charset="0"/>
                <a:ea typeface="MS Mincho" panose="02020609040205080304" pitchFamily="49" charset="-128"/>
                <a:cs typeface="Times New Roman" panose="02020603050405020304" pitchFamily="18" charset="0"/>
              </a:rPr>
              <a:t>grid</a:t>
            </a:r>
            <a:r>
              <a:rPr lang="sv-SE" sz="1800" dirty="0">
                <a:effectLst/>
                <a:latin typeface="Corbel" panose="020B0503020204020204" pitchFamily="34" charset="0"/>
                <a:ea typeface="MS Mincho" panose="02020609040205080304" pitchFamily="49" charset="-128"/>
                <a:cs typeface="Times New Roman" panose="02020603050405020304" pitchFamily="18" charset="0"/>
              </a:rPr>
              <a:t> (V2G)</a:t>
            </a:r>
            <a:r>
              <a:rPr lang="sv-SE" dirty="0">
                <a:effectLst/>
              </a:rPr>
              <a:t> </a:t>
            </a:r>
            <a:r>
              <a:rPr lang="sv-SE" sz="1800" dirty="0">
                <a:effectLst/>
                <a:latin typeface="Corbel" panose="020B0503020204020204" pitchFamily="34" charset="0"/>
                <a:ea typeface="MS Mincho" panose="02020609040205080304" pitchFamily="49" charset="-128"/>
                <a:cs typeface="Times New Roman" panose="02020603050405020304" pitchFamily="18" charset="0"/>
              </a:rPr>
              <a:t>innebär att fordonet är anslutet till elnätet och kan bidra med tjänster till aktörer anslutna till elsystemet. </a:t>
            </a:r>
          </a:p>
          <a:p>
            <a:pPr marL="285750" indent="-285750">
              <a:buFont typeface="Arial" panose="020B0604020202020204" pitchFamily="34" charset="0"/>
              <a:buChar char="•"/>
            </a:pPr>
            <a:endParaRPr lang="sv-SE" sz="1800" dirty="0">
              <a:effectLst/>
              <a:latin typeface="Corbel" panose="020B0503020204020204" pitchFamily="34" charset="0"/>
              <a:ea typeface="MS Mincho" panose="02020609040205080304" pitchFamily="49" charset="-128"/>
              <a:cs typeface="Times New Roman" panose="02020603050405020304" pitchFamily="18" charset="0"/>
            </a:endParaRPr>
          </a:p>
          <a:p>
            <a:pPr marL="285750" indent="-285750">
              <a:buFont typeface="Arial" panose="020B0604020202020204" pitchFamily="34" charset="0"/>
              <a:buChar char="•"/>
            </a:pPr>
            <a:r>
              <a:rPr lang="sv-SE" sz="1800" dirty="0" err="1">
                <a:effectLst/>
                <a:latin typeface="Corbel" panose="020B0503020204020204" pitchFamily="34" charset="0"/>
                <a:ea typeface="MS Mincho" panose="02020609040205080304" pitchFamily="49" charset="-128"/>
                <a:cs typeface="Times New Roman" panose="02020603050405020304" pitchFamily="18" charset="0"/>
              </a:rPr>
              <a:t>Vehicle</a:t>
            </a:r>
            <a:r>
              <a:rPr lang="sv-SE" sz="1800" dirty="0">
                <a:effectLst/>
                <a:latin typeface="Corbel" panose="020B0503020204020204" pitchFamily="34" charset="0"/>
                <a:ea typeface="MS Mincho" panose="02020609040205080304" pitchFamily="49" charset="-128"/>
                <a:cs typeface="Times New Roman" panose="02020603050405020304" pitchFamily="18" charset="0"/>
              </a:rPr>
              <a:t> to </a:t>
            </a:r>
            <a:r>
              <a:rPr lang="sv-SE" sz="1800" dirty="0" err="1">
                <a:effectLst/>
                <a:latin typeface="Corbel" panose="020B0503020204020204" pitchFamily="34" charset="0"/>
                <a:ea typeface="MS Mincho" panose="02020609040205080304" pitchFamily="49" charset="-128"/>
                <a:cs typeface="Times New Roman" panose="02020603050405020304" pitchFamily="18" charset="0"/>
              </a:rPr>
              <a:t>Home</a:t>
            </a:r>
            <a:r>
              <a:rPr lang="sv-SE" sz="1800" dirty="0">
                <a:effectLst/>
                <a:latin typeface="Corbel" panose="020B0503020204020204" pitchFamily="34" charset="0"/>
                <a:ea typeface="MS Mincho" panose="02020609040205080304" pitchFamily="49" charset="-128"/>
                <a:cs typeface="Times New Roman" panose="02020603050405020304" pitchFamily="18" charset="0"/>
              </a:rPr>
              <a:t> (V2H) och </a:t>
            </a:r>
            <a:r>
              <a:rPr lang="sv-SE" sz="1800" dirty="0" err="1">
                <a:effectLst/>
                <a:latin typeface="Corbel" panose="020B0503020204020204" pitchFamily="34" charset="0"/>
                <a:ea typeface="MS Mincho" panose="02020609040205080304" pitchFamily="49" charset="-128"/>
                <a:cs typeface="Times New Roman" panose="02020603050405020304" pitchFamily="18" charset="0"/>
              </a:rPr>
              <a:t>Vehicle</a:t>
            </a:r>
            <a:r>
              <a:rPr lang="sv-SE" sz="1800" dirty="0">
                <a:effectLst/>
                <a:latin typeface="Corbel" panose="020B0503020204020204" pitchFamily="34" charset="0"/>
                <a:ea typeface="MS Mincho" panose="02020609040205080304" pitchFamily="49" charset="-128"/>
                <a:cs typeface="Times New Roman" panose="02020603050405020304" pitchFamily="18" charset="0"/>
              </a:rPr>
              <a:t> to </a:t>
            </a:r>
            <a:r>
              <a:rPr lang="sv-SE" sz="1800" dirty="0" err="1">
                <a:effectLst/>
                <a:latin typeface="Corbel" panose="020B0503020204020204" pitchFamily="34" charset="0"/>
                <a:ea typeface="MS Mincho" panose="02020609040205080304" pitchFamily="49" charset="-128"/>
                <a:cs typeface="Times New Roman" panose="02020603050405020304" pitchFamily="18" charset="0"/>
              </a:rPr>
              <a:t>Building</a:t>
            </a:r>
            <a:r>
              <a:rPr lang="sv-SE" sz="1800" dirty="0">
                <a:effectLst/>
                <a:latin typeface="Corbel" panose="020B0503020204020204" pitchFamily="34" charset="0"/>
                <a:ea typeface="MS Mincho" panose="02020609040205080304" pitchFamily="49" charset="-128"/>
                <a:cs typeface="Times New Roman" panose="02020603050405020304" pitchFamily="18" charset="0"/>
              </a:rPr>
              <a:t> (V2B) är två liknande applikationer där batteriet i elbilen är anslutet till en laddare bakom mätaren i en byggnad. Där kan batteriet användas för att sänka energikostnader för byggnadens användare och maximera användningen av egenproducerad el [4]. Batteriet kan också användas för att förse byggnaden med el vid strömavbrott [4], det krävs dock rätt utrustning för att det ska vara möjligt.</a:t>
            </a:r>
            <a:r>
              <a:rPr lang="sv-SE" sz="2800" dirty="0">
                <a:effectLst/>
              </a:rPr>
              <a:t> </a:t>
            </a:r>
            <a:r>
              <a:rPr lang="sv-SE" sz="1800" dirty="0">
                <a:effectLst/>
                <a:latin typeface="Corbel" panose="020B0503020204020204" pitchFamily="34" charset="0"/>
                <a:ea typeface="MS Mincho" panose="02020609040205080304" pitchFamily="49" charset="-128"/>
                <a:cs typeface="Times New Roman" panose="02020603050405020304" pitchFamily="18" charset="0"/>
              </a:rPr>
              <a:t> [4].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F38366-B8E8-4CAA-9E10-82D1FEC241E7}"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2484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b="1" dirty="0">
                <a:solidFill>
                  <a:srgbClr val="FF8DBB"/>
                </a:solidFill>
                <a:effectLst/>
                <a:latin typeface="Corbel" panose="020B0503020204020204" pitchFamily="34" charset="0"/>
                <a:ea typeface="MS Gothic" panose="020B0609070205080204" pitchFamily="49" charset="-128"/>
                <a:cs typeface="Times New Roman" panose="02020603050405020304" pitchFamily="18" charset="0"/>
              </a:rPr>
              <a:t>Beskrivning av bilden: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b="1" dirty="0">
              <a:solidFill>
                <a:srgbClr val="FF8DBB"/>
              </a:solidFill>
              <a:effectLst/>
              <a:latin typeface="Corbel" panose="020B0503020204020204" pitchFamily="34" charset="0"/>
              <a:ea typeface="MS Gothic" panose="020B06090702050802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b="1" dirty="0">
                <a:solidFill>
                  <a:srgbClr val="FF8DBB"/>
                </a:solidFill>
                <a:effectLst/>
                <a:latin typeface="Corbel" panose="020B0503020204020204" pitchFamily="34" charset="0"/>
                <a:ea typeface="MS Gothic" panose="020B0609070205080204" pitchFamily="49" charset="-128"/>
                <a:cs typeface="Times New Roman" panose="02020603050405020304" pitchFamily="18" charset="0"/>
              </a:rPr>
              <a:t>Ny teknik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800" b="0" dirty="0">
                <a:solidFill>
                  <a:srgbClr val="FF8DBB"/>
                </a:solidFill>
                <a:effectLst/>
                <a:latin typeface="Corbel" panose="020B0503020204020204" pitchFamily="34" charset="0"/>
                <a:ea typeface="MS Gothic" panose="020B0609070205080204" pitchFamily="49" charset="-128"/>
                <a:cs typeface="Times New Roman" panose="02020603050405020304" pitchFamily="18" charset="0"/>
              </a:rPr>
              <a:t>För att V2X ska fungera krävs ändå lite ny teknik i flera led, både gällande hårdvara och mjukvara.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800" b="0" dirty="0">
                <a:solidFill>
                  <a:srgbClr val="FF8DBB"/>
                </a:solidFill>
                <a:effectLst/>
                <a:latin typeface="Corbel" panose="020B0503020204020204" pitchFamily="34" charset="0"/>
                <a:ea typeface="MS Gothic" panose="020B0609070205080204" pitchFamily="49" charset="-128"/>
                <a:cs typeface="Times New Roman" panose="02020603050405020304" pitchFamily="18" charset="0"/>
              </a:rPr>
              <a:t>Dels behövs kraftelektronik som möjliggör att strömmen går åt motsatt håll.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800" b="0" dirty="0">
                <a:solidFill>
                  <a:srgbClr val="FF8DBB"/>
                </a:solidFill>
                <a:effectLst/>
                <a:latin typeface="Corbel" panose="020B0503020204020204" pitchFamily="34" charset="0"/>
                <a:ea typeface="MS Gothic" panose="020B0609070205080204" pitchFamily="49" charset="-128"/>
                <a:cs typeface="Times New Roman" panose="02020603050405020304" pitchFamily="18" charset="0"/>
              </a:rPr>
              <a:t>Uppgraderad hårdvara kan behövas för att möjliggöra avancerad mjukvara, som kan utbyta data mellan laddare, fordon, och kringliggande system (elsystem eller fastighet).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800" b="0" dirty="0">
                <a:solidFill>
                  <a:srgbClr val="FF8DBB"/>
                </a:solidFill>
                <a:effectLst/>
                <a:latin typeface="Corbel" panose="020B0503020204020204" pitchFamily="34" charset="0"/>
                <a:ea typeface="MS Gothic" panose="020B0609070205080204" pitchFamily="49" charset="-128"/>
                <a:cs typeface="Times New Roman" panose="02020603050405020304" pitchFamily="18" charset="0"/>
              </a:rPr>
              <a:t>Exempel på data kan vara : </a:t>
            </a:r>
            <a:r>
              <a:rPr lang="sv-SE" sz="2800" dirty="0">
                <a:solidFill>
                  <a:srgbClr val="000000"/>
                </a:solidFill>
                <a:effectLst/>
                <a:latin typeface="Avenir" panose="02000503020000020003" pitchFamily="2" charset="0"/>
              </a:rPr>
              <a:t>elavtal, nättariffer, debiteringsinformation, energi/transportbehov, nätkoder, SOC och andra tekniska variabler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2800" dirty="0">
                <a:solidFill>
                  <a:srgbClr val="000000"/>
                </a:solidFill>
                <a:effectLst/>
                <a:latin typeface="Avenir" panose="02000503020000020003" pitchFamily="2" charset="0"/>
              </a:rPr>
              <a:t>Vilken data som behöver utbytas på vilket sätt kan också bero på vilka tjänster batteriet ska bidra med, t.ex. är det olika krav på responstid för olika stödtjänstmarknader.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800" b="0" dirty="0">
              <a:solidFill>
                <a:srgbClr val="FF8DBB"/>
              </a:solidFill>
              <a:effectLst/>
              <a:latin typeface="Corbel" panose="020B0503020204020204" pitchFamily="34" charset="0"/>
              <a:ea typeface="MS Gothic" panose="020B06090702050802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b="1" dirty="0">
                <a:solidFill>
                  <a:srgbClr val="FF8DBB"/>
                </a:solidFill>
                <a:effectLst/>
                <a:latin typeface="Corbel" panose="020B0503020204020204" pitchFamily="34" charset="0"/>
                <a:ea typeface="MS Gothic" panose="020B0609070205080204" pitchFamily="49" charset="-128"/>
                <a:cs typeface="Times New Roman" panose="02020603050405020304" pitchFamily="18" charset="0"/>
              </a:rPr>
              <a:t>Kommunikation och standarder</a:t>
            </a:r>
          </a:p>
          <a:p>
            <a:pPr marL="457200" indent="-457200">
              <a:buFont typeface="Arial" panose="020B0604020202020204" pitchFamily="34" charset="0"/>
              <a:buChar char="•"/>
            </a:pPr>
            <a:r>
              <a:rPr lang="sv-SE" sz="2800" dirty="0">
                <a:solidFill>
                  <a:srgbClr val="000000"/>
                </a:solidFill>
                <a:effectLst/>
                <a:latin typeface="Avenir" panose="02000503020000020003" pitchFamily="2" charset="0"/>
              </a:rPr>
              <a:t>En viktig parameter för att olika produkter, system och aktörer, men även det kringliggande systemet ska fungera ihop är olika standarder och protokoll. Kommunikation och </a:t>
            </a:r>
            <a:r>
              <a:rPr lang="sv-SE" sz="2800" dirty="0" err="1">
                <a:solidFill>
                  <a:srgbClr val="000000"/>
                </a:solidFill>
                <a:effectLst/>
                <a:latin typeface="Avenir" panose="02000503020000020003" pitchFamily="2" charset="0"/>
              </a:rPr>
              <a:t>interoperabilitet</a:t>
            </a:r>
            <a:r>
              <a:rPr lang="sv-SE" sz="2800" dirty="0">
                <a:solidFill>
                  <a:srgbClr val="000000"/>
                </a:solidFill>
                <a:effectLst/>
                <a:latin typeface="Avenir" panose="02000503020000020003" pitchFamily="2" charset="0"/>
              </a:rPr>
              <a:t> mellan olika aktörer och komponenter i systemet är en förutsättning för att V2G ska fungera.</a:t>
            </a:r>
          </a:p>
          <a:p>
            <a:pPr marL="457200" indent="-457200">
              <a:buFont typeface="Arial" panose="020B0604020202020204" pitchFamily="34" charset="0"/>
              <a:buChar char="•"/>
            </a:pPr>
            <a:r>
              <a:rPr lang="sv-SE" sz="2800" dirty="0">
                <a:solidFill>
                  <a:srgbClr val="000000"/>
                </a:solidFill>
                <a:effectLst/>
                <a:latin typeface="Avenir" panose="02000503020000020003" pitchFamily="2" charset="0"/>
              </a:rPr>
              <a:t>Det finns en uppsjö av standarder som reglerar både hårdvara och mjukvara. </a:t>
            </a:r>
          </a:p>
          <a:p>
            <a:pPr marL="457200" indent="-457200">
              <a:buFont typeface="Arial" panose="020B0604020202020204" pitchFamily="34" charset="0"/>
              <a:buChar char="•"/>
            </a:pPr>
            <a:r>
              <a:rPr lang="sv-SE" sz="2800" dirty="0">
                <a:solidFill>
                  <a:srgbClr val="000000"/>
                </a:solidFill>
                <a:effectLst/>
                <a:latin typeface="Avenir" panose="02000503020000020003" pitchFamily="2" charset="0"/>
              </a:rPr>
              <a:t>Några av de viktigaste som är under utveckling och implementeras nu är standarden ISO15118-20 som reglerar hur kommunikationen mellan fordon och laddare ska fungera vid dubbelriktad laddning. En annan är protokollet OCPP som ställer krav på kommunikationen mellan laddare och centralt styrsystem (det man kallar back-end). </a:t>
            </a:r>
          </a:p>
          <a:p>
            <a:endParaRPr lang="sv-SE" sz="1800" dirty="0">
              <a:effectLst/>
              <a:highlight>
                <a:srgbClr val="00FF00"/>
              </a:highlight>
              <a:latin typeface="Corbel" panose="020B0503020204020204" pitchFamily="34" charset="0"/>
              <a:ea typeface="MS Mincho" panose="02020609040205080304" pitchFamily="49" charset="-128"/>
              <a:cs typeface="Times New Roman" panose="02020603050405020304" pitchFamily="18" charset="0"/>
            </a:endParaRPr>
          </a:p>
          <a:p>
            <a:endParaRPr lang="sv-SE" sz="1800" dirty="0">
              <a:effectLst/>
              <a:highlight>
                <a:srgbClr val="00FF00"/>
              </a:highlight>
              <a:latin typeface="Corbel" panose="020B0503020204020204" pitchFamily="34" charset="0"/>
              <a:ea typeface="MS Mincho" panose="02020609040205080304" pitchFamily="49" charset="-128"/>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F38366-B8E8-4CAA-9E10-82D1FEC241E7}"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3577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Tx/>
              <a:buNone/>
            </a:pPr>
            <a:r>
              <a:rPr lang="sv-SE" sz="1800" b="1" dirty="0">
                <a:ea typeface="Calibri"/>
                <a:cs typeface="Calibri"/>
              </a:rPr>
              <a:t>Beskrivning av bilden:</a:t>
            </a:r>
          </a:p>
          <a:p>
            <a:pPr marL="0" indent="0">
              <a:buFontTx/>
              <a:buNone/>
            </a:pPr>
            <a:endParaRPr lang="sv-SE" sz="1800" dirty="0">
              <a:ea typeface="Calibri"/>
              <a:cs typeface="Calibri"/>
            </a:endParaRPr>
          </a:p>
          <a:p>
            <a:pPr marL="285750" indent="-285750">
              <a:buFont typeface="Arial" panose="020B0604020202020204" pitchFamily="34" charset="0"/>
              <a:buChar char="•"/>
            </a:pPr>
            <a:r>
              <a:rPr lang="sv-SE" sz="1800" dirty="0">
                <a:ea typeface="Calibri"/>
                <a:cs typeface="Calibri"/>
              </a:rPr>
              <a:t>I våras gjorde vi en överblick över statusen för V2G i fordonsflottan i </a:t>
            </a:r>
            <a:r>
              <a:rPr lang="sv-SE" sz="1800" dirty="0" err="1">
                <a:ea typeface="Calibri"/>
                <a:cs typeface="Calibri"/>
              </a:rPr>
              <a:t>Sverige.</a:t>
            </a:r>
            <a:r>
              <a:rPr lang="sv-SE" sz="1800" b="0" i="0" dirty="0" err="1">
                <a:solidFill>
                  <a:srgbClr val="000000"/>
                </a:solidFill>
                <a:effectLst/>
                <a:latin typeface="Calibri" panose="020F0502020204030204" pitchFamily="34" charset="0"/>
              </a:rPr>
              <a:t>En</a:t>
            </a:r>
            <a:r>
              <a:rPr lang="sv-SE" sz="1800" b="0" i="0" dirty="0">
                <a:solidFill>
                  <a:srgbClr val="000000"/>
                </a:solidFill>
                <a:effectLst/>
                <a:latin typeface="Calibri" panose="020F0502020204030204" pitchFamily="34" charset="0"/>
              </a:rPr>
              <a:t> trendspaning här är att även billigare elbilsmodeller som förväntas bli storsäljare installeras med enligt fordonstillverkarna V2G-kompabilitet eller </a:t>
            </a:r>
            <a:r>
              <a:rPr lang="sv-SE" sz="1800" b="0" i="0" dirty="0" err="1">
                <a:solidFill>
                  <a:srgbClr val="000000"/>
                </a:solidFill>
                <a:effectLst/>
                <a:latin typeface="Calibri" panose="020F0502020204030204" pitchFamily="34" charset="0"/>
              </a:rPr>
              <a:t>readiness</a:t>
            </a:r>
            <a:r>
              <a:rPr lang="sv-SE" sz="1800" b="0" i="0" dirty="0">
                <a:solidFill>
                  <a:srgbClr val="000000"/>
                </a:solidFill>
                <a:effectLst/>
                <a:latin typeface="Calibri" panose="020F0502020204030204" pitchFamily="34" charset="0"/>
              </a:rPr>
              <a:t> nu, vilket tyder på att det antingen inte är så dyrt att få till eller att tekniken prioriteras hos fordonstillverkarna trots att man vill pressa priserna. Om de billiga bilarna också har V2G-teknik kommer det bli stor påverkan och stor potential för tekniken, men om det bara är premium-fordon som får tekniken kommer den kunna få marginell påverkan på elsystemet.  </a:t>
            </a:r>
            <a:endParaRPr lang="sv-SE" sz="1800" b="0" i="0" dirty="0">
              <a:solidFill>
                <a:srgbClr val="000000"/>
              </a:solidFill>
              <a:effectLst/>
              <a:latin typeface="Segoe UI" panose="020F0502020204030204" pitchFamily="34" charset="0"/>
            </a:endParaRPr>
          </a:p>
          <a:p>
            <a:pPr algn="l" rtl="0" fontAlgn="base"/>
            <a:r>
              <a:rPr lang="sv-SE" sz="1800" b="0" i="0" dirty="0">
                <a:solidFill>
                  <a:srgbClr val="000000"/>
                </a:solidFill>
                <a:effectLst/>
                <a:latin typeface="Calibri" panose="020F0502020204030204" pitchFamily="34" charset="0"/>
              </a:rPr>
              <a:t> </a:t>
            </a:r>
            <a:endParaRPr lang="sv-SE" sz="1800"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sv-SE" sz="1800" b="0" i="0" dirty="0">
                <a:solidFill>
                  <a:srgbClr val="000000"/>
                </a:solidFill>
                <a:effectLst/>
                <a:latin typeface="Calibri" panose="020F0502020204030204" pitchFamily="34" charset="0"/>
              </a:rPr>
              <a:t>Även nya laddare som kommer ut sägs ofta vara V2G-ready, både på AC och DC-sidan. Dessutom finns exempel på laddare där man ska kunna köra V2G utan att bilens interna system är V2G-ready bil eller uppfyller ISO-standarden.  </a:t>
            </a:r>
            <a:endParaRPr lang="sv-SE" sz="1800" b="0" i="0" dirty="0">
              <a:solidFill>
                <a:srgbClr val="000000"/>
              </a:solidFill>
              <a:effectLst/>
              <a:latin typeface="Segoe UI" panose="020B0502040204020203" pitchFamily="34" charset="0"/>
            </a:endParaRPr>
          </a:p>
          <a:p>
            <a:pPr marL="171450" indent="-171450">
              <a:buFont typeface="Arial" panose="020B0604020202020204" pitchFamily="34" charset="0"/>
              <a:buChar char="•"/>
            </a:pPr>
            <a:endParaRPr lang="sv-SE" sz="1800" dirty="0">
              <a:ea typeface="Calibri"/>
              <a:cs typeface="Calibri"/>
            </a:endParaRPr>
          </a:p>
        </p:txBody>
      </p:sp>
      <p:sp>
        <p:nvSpPr>
          <p:cNvPr id="4" name="Platshållare för bildnummer 3"/>
          <p:cNvSpPr>
            <a:spLocks noGrp="1"/>
          </p:cNvSpPr>
          <p:nvPr>
            <p:ph type="sldNum" sz="quarter" idx="5"/>
          </p:nvPr>
        </p:nvSpPr>
        <p:spPr/>
        <p:txBody>
          <a:bodyPr/>
          <a:lstStyle/>
          <a:p>
            <a:fld id="{9AF38366-B8E8-4CAA-9E10-82D1FEC241E7}" type="slidenum">
              <a:rPr lang="sv-SE" smtClean="0"/>
              <a:t>20</a:t>
            </a:fld>
            <a:endParaRPr lang="sv-SE"/>
          </a:p>
        </p:txBody>
      </p:sp>
    </p:spTree>
    <p:extLst>
      <p:ext uri="{BB962C8B-B14F-4D97-AF65-F5344CB8AC3E}">
        <p14:creationId xmlns:p14="http://schemas.microsoft.com/office/powerpoint/2010/main" val="20535971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Behovet av att accelerera omställningen har aldrig varit större</a:t>
            </a:r>
          </a:p>
        </p:txBody>
      </p:sp>
      <p:sp>
        <p:nvSpPr>
          <p:cNvPr id="4" name="Platshållare för bildnummer 3"/>
          <p:cNvSpPr>
            <a:spLocks noGrp="1"/>
          </p:cNvSpPr>
          <p:nvPr>
            <p:ph type="sldNum" sz="quarter" idx="5"/>
          </p:nvPr>
        </p:nvSpPr>
        <p:spPr/>
        <p:txBody>
          <a:bodyPr/>
          <a:lstStyle/>
          <a:p>
            <a:fld id="{9AF38366-B8E8-4CAA-9E10-82D1FEC241E7}" type="slidenum">
              <a:rPr lang="sv-SE" smtClean="0"/>
              <a:t>21</a:t>
            </a:fld>
            <a:endParaRPr lang="sv-SE"/>
          </a:p>
        </p:txBody>
      </p:sp>
    </p:spTree>
    <p:extLst>
      <p:ext uri="{BB962C8B-B14F-4D97-AF65-F5344CB8AC3E}">
        <p14:creationId xmlns:p14="http://schemas.microsoft.com/office/powerpoint/2010/main" val="2777853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F4BF5-A5C7-E7E2-C897-0ACEF1832AF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D76774F-0EE8-76CF-626F-294AFC1F9FB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22862FB-BF48-DF14-0B88-75D077ED23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solidFill>
                  <a:srgbClr val="000000"/>
                </a:solidFill>
                <a:effectLst/>
                <a:latin typeface="Avenir" panose="02000503020000020003" pitchFamily="2" charset="0"/>
              </a:rPr>
              <a:t>Beskrivning av bilden: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Flexibilitet behövs till flera olika ändamål: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Flexibilitet för energi: För att balansera tillgång och efterfrågan på el från kvartar till säsonger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Flexibilitet för balansering: För att finjustera balansen i realtid, görs av Svenska kraftnät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Flexibilitet för överföring: För att kapa toppar och öka överföringsförmågan i elnäten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Flexibilitet för beredskap: För att ha som backup vid störningar och kriser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Vi ser idag ett stort fokus på flexibilitet för energi och balansering hos traditionella resurser, nya resurser har kommit in på balansering och delvis överföring,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Vi ser ett behov av utveckling på alla fronter men framför allt när det kommer till flexibilitet för överföring och beredskap.</a:t>
            </a:r>
          </a:p>
        </p:txBody>
      </p:sp>
      <p:sp>
        <p:nvSpPr>
          <p:cNvPr id="4" name="Platshållare för bildnummer 3">
            <a:extLst>
              <a:ext uri="{FF2B5EF4-FFF2-40B4-BE49-F238E27FC236}">
                <a16:creationId xmlns:a16="http://schemas.microsoft.com/office/drawing/2014/main" id="{F447BAA5-4B13-A8DC-743B-D351F22B176E}"/>
              </a:ext>
            </a:extLst>
          </p:cNvPr>
          <p:cNvSpPr>
            <a:spLocks noGrp="1"/>
          </p:cNvSpPr>
          <p:nvPr>
            <p:ph type="sldNum" sz="quarter" idx="5"/>
          </p:nvPr>
        </p:nvSpPr>
        <p:spPr/>
        <p:txBody>
          <a:bodyPr/>
          <a:lstStyle/>
          <a:p>
            <a:fld id="{9AF38366-B8E8-4CAA-9E10-82D1FEC241E7}" type="slidenum">
              <a:rPr lang="sv-SE" smtClean="0"/>
              <a:t>23</a:t>
            </a:fld>
            <a:endParaRPr lang="sv-SE"/>
          </a:p>
        </p:txBody>
      </p:sp>
    </p:spTree>
    <p:extLst>
      <p:ext uri="{BB962C8B-B14F-4D97-AF65-F5344CB8AC3E}">
        <p14:creationId xmlns:p14="http://schemas.microsoft.com/office/powerpoint/2010/main" val="2246295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BD8F3-E768-4FC5-C010-932D6EDA37E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46B5827-9E2B-EE0E-D147-EA14AC07425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58D5A3E-F906-4595-290A-F5F1B4F799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Beskrivning av bilden: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Flera studier är överens om att </a:t>
            </a:r>
            <a:r>
              <a:rPr lang="sv-SE" err="1"/>
              <a:t>flexbehovet</a:t>
            </a:r>
            <a:r>
              <a:rPr lang="sv-SE"/>
              <a:t> ökar med elektrifieringen, oavsett hur produktionsmixen i systemet kommer att se ut.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Det finns olika uppskattningar om hur stort det framtida volymbehovet blir.</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sv-SE"/>
              <a:t>I ett regeringsuppdrag som redovisades av </a:t>
            </a:r>
            <a:r>
              <a:rPr lang="sv-SE" err="1"/>
              <a:t>Ei</a:t>
            </a:r>
            <a:r>
              <a:rPr lang="sv-SE"/>
              <a:t> i december 2023 landade analysen i ett behov av 4 000 MW </a:t>
            </a:r>
            <a:r>
              <a:rPr lang="sv-SE" err="1"/>
              <a:t>energiflex</a:t>
            </a:r>
            <a:r>
              <a:rPr lang="sv-SE"/>
              <a:t> år 2030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sv-SE"/>
              <a:t>Svenska kraftnäts uppskattning av volymbehov för stödtjänster landar på ett behov av 2 000 MW 2030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sv-SE"/>
              <a:t>Och i en sammanställning av uppskattade lokala </a:t>
            </a:r>
            <a:r>
              <a:rPr lang="sv-SE" err="1"/>
              <a:t>flexbehov</a:t>
            </a:r>
            <a:r>
              <a:rPr lang="sv-SE"/>
              <a:t> som redovisas i nätutvecklingsplanerna uppgår </a:t>
            </a:r>
            <a:r>
              <a:rPr lang="sv-SE" err="1"/>
              <a:t>flexbehovet</a:t>
            </a:r>
            <a:r>
              <a:rPr lang="sv-SE"/>
              <a:t> till 2 800 MW år 2030</a:t>
            </a:r>
          </a:p>
          <a:p>
            <a:endParaRPr lang="sv-SE"/>
          </a:p>
        </p:txBody>
      </p:sp>
      <p:sp>
        <p:nvSpPr>
          <p:cNvPr id="4" name="Platshållare för bildnummer 3">
            <a:extLst>
              <a:ext uri="{FF2B5EF4-FFF2-40B4-BE49-F238E27FC236}">
                <a16:creationId xmlns:a16="http://schemas.microsoft.com/office/drawing/2014/main" id="{B116B5A6-B9EF-13E1-0D5F-FED49A7B3EF2}"/>
              </a:ext>
            </a:extLst>
          </p:cNvPr>
          <p:cNvSpPr>
            <a:spLocks noGrp="1"/>
          </p:cNvSpPr>
          <p:nvPr>
            <p:ph type="sldNum" sz="quarter" idx="5"/>
          </p:nvPr>
        </p:nvSpPr>
        <p:spPr/>
        <p:txBody>
          <a:bodyPr/>
          <a:lstStyle/>
          <a:p>
            <a:fld id="{9AF38366-B8E8-4CAA-9E10-82D1FEC241E7}" type="slidenum">
              <a:rPr lang="sv-SE" smtClean="0"/>
              <a:t>24</a:t>
            </a:fld>
            <a:endParaRPr lang="sv-SE"/>
          </a:p>
        </p:txBody>
      </p:sp>
    </p:spTree>
    <p:extLst>
      <p:ext uri="{BB962C8B-B14F-4D97-AF65-F5344CB8AC3E}">
        <p14:creationId xmlns:p14="http://schemas.microsoft.com/office/powerpoint/2010/main" val="5105961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81029-925D-0E32-9B03-B862A70AEC3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ED329B2-5E92-F0A9-8C7B-0928FC00050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4A5D311-4B28-060A-7B74-5A3B6490F35F}"/>
              </a:ext>
            </a:extLst>
          </p:cNvPr>
          <p:cNvSpPr>
            <a:spLocks noGrp="1"/>
          </p:cNvSpPr>
          <p:nvPr>
            <p:ph type="body" idx="1"/>
          </p:nvPr>
        </p:nvSpPr>
        <p:spPr/>
        <p:txBody>
          <a:bodyPr/>
          <a:lstStyle/>
          <a:p>
            <a:r>
              <a:rPr lang="sv-SE" sz="1200" b="0" i="0" u="none" strike="noStrike" kern="1200">
                <a:solidFill>
                  <a:schemeClr val="tx1"/>
                </a:solidFill>
                <a:effectLst/>
                <a:latin typeface="+mn-lt"/>
                <a:ea typeface="+mn-ea"/>
                <a:cs typeface="+mn-cs"/>
              </a:rPr>
              <a:t>Beskrivning av bilden:</a:t>
            </a:r>
          </a:p>
          <a:p>
            <a:pPr marL="171450" indent="-171450">
              <a:buFont typeface="Arial" panose="020B0604020202020204" pitchFamily="34" charset="0"/>
              <a:buChar char="•"/>
            </a:pPr>
            <a:r>
              <a:rPr lang="sv-SE" sz="1200" b="0" i="0" u="none" strike="noStrike" kern="1200">
                <a:solidFill>
                  <a:schemeClr val="tx1"/>
                </a:solidFill>
                <a:effectLst/>
                <a:latin typeface="+mn-lt"/>
                <a:ea typeface="+mn-ea"/>
                <a:cs typeface="+mn-cs"/>
              </a:rPr>
              <a:t>Den samlade </a:t>
            </a:r>
            <a:r>
              <a:rPr lang="sv-SE" sz="1200" b="0" i="0" u="none" strike="noStrike" kern="1200" err="1">
                <a:solidFill>
                  <a:schemeClr val="tx1"/>
                </a:solidFill>
                <a:effectLst/>
                <a:latin typeface="+mn-lt"/>
                <a:ea typeface="+mn-ea"/>
                <a:cs typeface="+mn-cs"/>
              </a:rPr>
              <a:t>bedömningen</a:t>
            </a:r>
            <a:r>
              <a:rPr lang="sv-SE" sz="1200" b="0" i="0" u="none" strike="noStrike" kern="1200">
                <a:solidFill>
                  <a:schemeClr val="tx1"/>
                </a:solidFill>
                <a:effectLst/>
                <a:latin typeface="+mn-lt"/>
                <a:ea typeface="+mn-ea"/>
                <a:cs typeface="+mn-cs"/>
              </a:rPr>
              <a:t> av vår studie </a:t>
            </a:r>
            <a:r>
              <a:rPr lang="sv-SE" sz="1200" b="0" i="0" u="none" strike="noStrike" kern="1200" err="1">
                <a:solidFill>
                  <a:schemeClr val="tx1"/>
                </a:solidFill>
                <a:effectLst/>
                <a:latin typeface="+mn-lt"/>
                <a:ea typeface="+mn-ea"/>
                <a:cs typeface="+mn-cs"/>
              </a:rPr>
              <a:t>FlexAbility</a:t>
            </a:r>
            <a:r>
              <a:rPr lang="sv-SE" sz="1200" b="0" i="0" u="none" strike="noStrike" kern="1200">
                <a:solidFill>
                  <a:schemeClr val="tx1"/>
                </a:solidFill>
                <a:effectLst/>
                <a:latin typeface="+mn-lt"/>
                <a:ea typeface="+mn-ea"/>
                <a:cs typeface="+mn-cs"/>
              </a:rPr>
              <a:t> </a:t>
            </a:r>
            <a:r>
              <a:rPr lang="sv-SE" sz="1200" b="0" i="0" u="none" strike="noStrike" kern="1200" err="1">
                <a:solidFill>
                  <a:schemeClr val="tx1"/>
                </a:solidFill>
                <a:effectLst/>
                <a:latin typeface="+mn-lt"/>
                <a:ea typeface="+mn-ea"/>
                <a:cs typeface="+mn-cs"/>
              </a:rPr>
              <a:t>är</a:t>
            </a:r>
            <a:r>
              <a:rPr lang="sv-SE" sz="1200" b="0" i="0" u="none" strike="noStrike" kern="1200">
                <a:solidFill>
                  <a:schemeClr val="tx1"/>
                </a:solidFill>
                <a:effectLst/>
                <a:latin typeface="+mn-lt"/>
                <a:ea typeface="+mn-ea"/>
                <a:cs typeface="+mn-cs"/>
              </a:rPr>
              <a:t> att det finns tillgång till betydande volymer av flexibilitet i elsystemet, och att olika resurser har olika stora bidrag </a:t>
            </a:r>
            <a:r>
              <a:rPr lang="sv-SE" sz="1200" b="0" i="0" u="none" strike="noStrike" kern="1200" err="1">
                <a:solidFill>
                  <a:schemeClr val="tx1"/>
                </a:solidFill>
                <a:effectLst/>
                <a:latin typeface="+mn-lt"/>
                <a:ea typeface="+mn-ea"/>
                <a:cs typeface="+mn-cs"/>
              </a:rPr>
              <a:t>pa</a:t>
            </a:r>
            <a:r>
              <a:rPr lang="sv-SE" sz="1200" b="0" i="0" u="none" strike="noStrike" kern="1200">
                <a:solidFill>
                  <a:schemeClr val="tx1"/>
                </a:solidFill>
                <a:effectLst/>
                <a:latin typeface="+mn-lt"/>
                <a:ea typeface="+mn-ea"/>
                <a:cs typeface="+mn-cs"/>
              </a:rPr>
              <a:t>̊ olika tidsskalor. </a:t>
            </a:r>
            <a:r>
              <a:rPr lang="en-US" sz="1200" b="0" i="0" kern="1200">
                <a:solidFill>
                  <a:schemeClr val="tx1"/>
                </a:solidFill>
                <a:effectLst/>
                <a:latin typeface="+mn-lt"/>
                <a:ea typeface="+mn-ea"/>
                <a:cs typeface="+mn-cs"/>
              </a:rPr>
              <a:t>​</a:t>
            </a:r>
          </a:p>
          <a:p>
            <a:pPr marL="171450" indent="-171450">
              <a:buFont typeface="Arial" panose="020B0604020202020204" pitchFamily="34" charset="0"/>
              <a:buChar char="•"/>
            </a:pPr>
            <a:r>
              <a:rPr lang="sv-SE" sz="1200" b="0" i="0" u="none" strike="noStrike" kern="1200">
                <a:solidFill>
                  <a:schemeClr val="tx1"/>
                </a:solidFill>
                <a:effectLst/>
                <a:latin typeface="+mn-lt"/>
                <a:ea typeface="+mn-ea"/>
                <a:cs typeface="+mn-cs"/>
              </a:rPr>
              <a:t>På riktigt korta tidsskalor har resurser som vindkraft, solkraft och batterier, men </a:t>
            </a:r>
            <a:r>
              <a:rPr lang="sv-SE" sz="1200" b="0" i="0" u="none" strike="noStrike" kern="1200" err="1">
                <a:solidFill>
                  <a:schemeClr val="tx1"/>
                </a:solidFill>
                <a:effectLst/>
                <a:latin typeface="+mn-lt"/>
                <a:ea typeface="+mn-ea"/>
                <a:cs typeface="+mn-cs"/>
              </a:rPr>
              <a:t>även</a:t>
            </a:r>
            <a:r>
              <a:rPr lang="sv-SE" sz="1200" b="0" i="0" u="none" strike="noStrike" kern="1200">
                <a:solidFill>
                  <a:schemeClr val="tx1"/>
                </a:solidFill>
                <a:effectLst/>
                <a:latin typeface="+mn-lt"/>
                <a:ea typeface="+mn-ea"/>
                <a:cs typeface="+mn-cs"/>
              </a:rPr>
              <a:t> </a:t>
            </a:r>
            <a:r>
              <a:rPr lang="sv-SE" sz="1200" b="0" i="0" u="none" strike="noStrike" kern="1200" err="1">
                <a:solidFill>
                  <a:schemeClr val="tx1"/>
                </a:solidFill>
                <a:effectLst/>
                <a:latin typeface="+mn-lt"/>
                <a:ea typeface="+mn-ea"/>
                <a:cs typeface="+mn-cs"/>
              </a:rPr>
              <a:t>vehicle</a:t>
            </a:r>
            <a:r>
              <a:rPr lang="sv-SE" sz="1200" b="0" i="0" u="none" strike="noStrike" kern="1200">
                <a:solidFill>
                  <a:schemeClr val="tx1"/>
                </a:solidFill>
                <a:effectLst/>
                <a:latin typeface="+mn-lt"/>
                <a:ea typeface="+mn-ea"/>
                <a:cs typeface="+mn-cs"/>
              </a:rPr>
              <a:t>-to-</a:t>
            </a:r>
            <a:r>
              <a:rPr lang="sv-SE" sz="1200" b="0" i="0" u="none" strike="noStrike" kern="1200" err="1">
                <a:solidFill>
                  <a:schemeClr val="tx1"/>
                </a:solidFill>
                <a:effectLst/>
                <a:latin typeface="+mn-lt"/>
                <a:ea typeface="+mn-ea"/>
                <a:cs typeface="+mn-cs"/>
              </a:rPr>
              <a:t>grid</a:t>
            </a:r>
            <a:r>
              <a:rPr lang="sv-SE" sz="1200" b="0" i="0" u="none" strike="noStrike" kern="1200">
                <a:solidFill>
                  <a:schemeClr val="tx1"/>
                </a:solidFill>
                <a:effectLst/>
                <a:latin typeface="+mn-lt"/>
                <a:ea typeface="+mn-ea"/>
                <a:cs typeface="+mn-cs"/>
              </a:rPr>
              <a:t>, elbilsladdning och vattenkraft, god potential att bidra till flexibilitet </a:t>
            </a:r>
            <a:r>
              <a:rPr lang="sv-SE" sz="1200" b="0" i="0" u="none" strike="noStrike" kern="1200" err="1">
                <a:solidFill>
                  <a:schemeClr val="tx1"/>
                </a:solidFill>
                <a:effectLst/>
                <a:latin typeface="+mn-lt"/>
                <a:ea typeface="+mn-ea"/>
                <a:cs typeface="+mn-cs"/>
              </a:rPr>
              <a:t>för</a:t>
            </a:r>
            <a:r>
              <a:rPr lang="sv-SE" sz="1200" b="0" i="0" u="none" strike="noStrike" kern="1200">
                <a:solidFill>
                  <a:schemeClr val="tx1"/>
                </a:solidFill>
                <a:effectLst/>
                <a:latin typeface="+mn-lt"/>
                <a:ea typeface="+mn-ea"/>
                <a:cs typeface="+mn-cs"/>
              </a:rPr>
              <a:t> balansering och </a:t>
            </a:r>
            <a:r>
              <a:rPr lang="sv-SE" sz="1200" b="0" i="0" u="none" strike="noStrike" kern="1200" err="1">
                <a:solidFill>
                  <a:schemeClr val="tx1"/>
                </a:solidFill>
                <a:effectLst/>
                <a:latin typeface="+mn-lt"/>
                <a:ea typeface="+mn-ea"/>
                <a:cs typeface="+mn-cs"/>
              </a:rPr>
              <a:t>överföring</a:t>
            </a:r>
            <a:r>
              <a:rPr lang="sv-SE" sz="1200" b="0" i="0" u="none" strike="noStrike" kern="1200">
                <a:solidFill>
                  <a:schemeClr val="tx1"/>
                </a:solidFill>
                <a:effectLst/>
                <a:latin typeface="+mn-lt"/>
                <a:ea typeface="+mn-ea"/>
                <a:cs typeface="+mn-cs"/>
              </a:rPr>
              <a:t>. </a:t>
            </a:r>
          </a:p>
          <a:p>
            <a:pPr marL="171450" indent="-171450">
              <a:buFont typeface="Arial" panose="020B0604020202020204" pitchFamily="34" charset="0"/>
              <a:buChar char="•"/>
            </a:pPr>
            <a:r>
              <a:rPr lang="sv-SE" sz="1200" b="0" i="0" u="none" strike="noStrike" kern="1200">
                <a:solidFill>
                  <a:schemeClr val="tx1"/>
                </a:solidFill>
                <a:effectLst/>
                <a:latin typeface="+mn-lt"/>
                <a:ea typeface="+mn-ea"/>
                <a:cs typeface="+mn-cs"/>
              </a:rPr>
              <a:t>På lite </a:t>
            </a:r>
            <a:r>
              <a:rPr lang="sv-SE" sz="1200" b="0" i="0" u="none" strike="noStrike" kern="1200" err="1">
                <a:solidFill>
                  <a:schemeClr val="tx1"/>
                </a:solidFill>
                <a:effectLst/>
                <a:latin typeface="+mn-lt"/>
                <a:ea typeface="+mn-ea"/>
                <a:cs typeface="+mn-cs"/>
              </a:rPr>
              <a:t>längre</a:t>
            </a:r>
            <a:r>
              <a:rPr lang="sv-SE" sz="1200" b="0" i="0" u="none" strike="noStrike" kern="1200">
                <a:solidFill>
                  <a:schemeClr val="tx1"/>
                </a:solidFill>
                <a:effectLst/>
                <a:latin typeface="+mn-lt"/>
                <a:ea typeface="+mn-ea"/>
                <a:cs typeface="+mn-cs"/>
              </a:rPr>
              <a:t> tidsskalor, </a:t>
            </a:r>
            <a:r>
              <a:rPr lang="sv-SE" sz="1200" b="0" i="0" u="none" strike="noStrike" kern="1200" err="1">
                <a:solidFill>
                  <a:schemeClr val="tx1"/>
                </a:solidFill>
                <a:effectLst/>
                <a:latin typeface="+mn-lt"/>
                <a:ea typeface="+mn-ea"/>
                <a:cs typeface="+mn-cs"/>
              </a:rPr>
              <a:t>över</a:t>
            </a:r>
            <a:r>
              <a:rPr lang="sv-SE" sz="1200" b="0" i="0" u="none" strike="noStrike" kern="1200">
                <a:solidFill>
                  <a:schemeClr val="tx1"/>
                </a:solidFill>
                <a:effectLst/>
                <a:latin typeface="+mn-lt"/>
                <a:ea typeface="+mn-ea"/>
                <a:cs typeface="+mn-cs"/>
              </a:rPr>
              <a:t> timmar, </a:t>
            </a:r>
            <a:r>
              <a:rPr lang="sv-SE" sz="1200" b="0" i="0" u="none" strike="noStrike" kern="1200" err="1">
                <a:solidFill>
                  <a:schemeClr val="tx1"/>
                </a:solidFill>
                <a:effectLst/>
                <a:latin typeface="+mn-lt"/>
                <a:ea typeface="+mn-ea"/>
                <a:cs typeface="+mn-cs"/>
              </a:rPr>
              <a:t>ökar</a:t>
            </a:r>
            <a:r>
              <a:rPr lang="sv-SE" sz="1200" b="0" i="0" u="none" strike="noStrike" kern="1200">
                <a:solidFill>
                  <a:schemeClr val="tx1"/>
                </a:solidFill>
                <a:effectLst/>
                <a:latin typeface="+mn-lt"/>
                <a:ea typeface="+mn-ea"/>
                <a:cs typeface="+mn-cs"/>
              </a:rPr>
              <a:t> vattenkraftens och vindkraftens potential ytterligare; </a:t>
            </a:r>
            <a:r>
              <a:rPr lang="sv-SE" sz="1200" b="0" i="0" u="none" strike="noStrike" kern="1200" err="1">
                <a:solidFill>
                  <a:schemeClr val="tx1"/>
                </a:solidFill>
                <a:effectLst/>
                <a:latin typeface="+mn-lt"/>
                <a:ea typeface="+mn-ea"/>
                <a:cs typeface="+mn-cs"/>
              </a:rPr>
              <a:t>här</a:t>
            </a:r>
            <a:r>
              <a:rPr lang="sv-SE" sz="1200" b="0" i="0" u="none" strike="noStrike" kern="1200">
                <a:solidFill>
                  <a:schemeClr val="tx1"/>
                </a:solidFill>
                <a:effectLst/>
                <a:latin typeface="+mn-lt"/>
                <a:ea typeface="+mn-ea"/>
                <a:cs typeface="+mn-cs"/>
              </a:rPr>
              <a:t> kommer </a:t>
            </a:r>
            <a:r>
              <a:rPr lang="sv-SE" sz="1200" b="0" i="0" u="none" strike="noStrike" kern="1200" err="1">
                <a:solidFill>
                  <a:schemeClr val="tx1"/>
                </a:solidFill>
                <a:effectLst/>
                <a:latin typeface="+mn-lt"/>
                <a:ea typeface="+mn-ea"/>
                <a:cs typeface="+mn-cs"/>
              </a:rPr>
              <a:t>även</a:t>
            </a:r>
            <a:r>
              <a:rPr lang="sv-SE" sz="1200" b="0" i="0" u="none" strike="noStrike" kern="1200">
                <a:solidFill>
                  <a:schemeClr val="tx1"/>
                </a:solidFill>
                <a:effectLst/>
                <a:latin typeface="+mn-lt"/>
                <a:ea typeface="+mn-ea"/>
                <a:cs typeface="+mn-cs"/>
              </a:rPr>
              <a:t> </a:t>
            </a:r>
            <a:r>
              <a:rPr lang="sv-SE" sz="1200" b="0" i="0" u="none" strike="noStrike" kern="1200" err="1">
                <a:solidFill>
                  <a:schemeClr val="tx1"/>
                </a:solidFill>
                <a:effectLst/>
                <a:latin typeface="+mn-lt"/>
                <a:ea typeface="+mn-ea"/>
                <a:cs typeface="+mn-cs"/>
              </a:rPr>
              <a:t>värmepumpar</a:t>
            </a:r>
            <a:r>
              <a:rPr lang="sv-SE" sz="1200" b="0" i="0" u="none" strike="noStrike" kern="1200">
                <a:solidFill>
                  <a:schemeClr val="tx1"/>
                </a:solidFill>
                <a:effectLst/>
                <a:latin typeface="+mn-lt"/>
                <a:ea typeface="+mn-ea"/>
                <a:cs typeface="+mn-cs"/>
              </a:rPr>
              <a:t> och </a:t>
            </a:r>
            <a:r>
              <a:rPr lang="sv-SE" sz="1200" b="0" i="0" u="none" strike="noStrike" kern="1200" err="1">
                <a:solidFill>
                  <a:schemeClr val="tx1"/>
                </a:solidFill>
                <a:effectLst/>
                <a:latin typeface="+mn-lt"/>
                <a:ea typeface="+mn-ea"/>
                <a:cs typeface="+mn-cs"/>
              </a:rPr>
              <a:t>kraftvärmesystem</a:t>
            </a:r>
            <a:r>
              <a:rPr lang="sv-SE" sz="1200" b="0" i="0" u="none" strike="noStrike" kern="1200">
                <a:solidFill>
                  <a:schemeClr val="tx1"/>
                </a:solidFill>
                <a:effectLst/>
                <a:latin typeface="+mn-lt"/>
                <a:ea typeface="+mn-ea"/>
                <a:cs typeface="+mn-cs"/>
              </a:rPr>
              <a:t> in som viktiga resurser </a:t>
            </a:r>
            <a:r>
              <a:rPr lang="sv-SE" sz="1200" b="0" i="0" u="none" strike="noStrike" kern="1200" err="1">
                <a:solidFill>
                  <a:schemeClr val="tx1"/>
                </a:solidFill>
                <a:effectLst/>
                <a:latin typeface="+mn-lt"/>
                <a:ea typeface="+mn-ea"/>
                <a:cs typeface="+mn-cs"/>
              </a:rPr>
              <a:t>för</a:t>
            </a:r>
            <a:r>
              <a:rPr lang="sv-SE" sz="1200" b="0" i="0" u="none" strike="noStrike" kern="1200">
                <a:solidFill>
                  <a:schemeClr val="tx1"/>
                </a:solidFill>
                <a:effectLst/>
                <a:latin typeface="+mn-lt"/>
                <a:ea typeface="+mn-ea"/>
                <a:cs typeface="+mn-cs"/>
              </a:rPr>
              <a:t> att bidra till flexibilitet </a:t>
            </a:r>
            <a:r>
              <a:rPr lang="sv-SE" sz="1200" b="0" i="0" u="none" strike="noStrike" kern="1200" err="1">
                <a:solidFill>
                  <a:schemeClr val="tx1"/>
                </a:solidFill>
                <a:effectLst/>
                <a:latin typeface="+mn-lt"/>
                <a:ea typeface="+mn-ea"/>
                <a:cs typeface="+mn-cs"/>
              </a:rPr>
              <a:t>för</a:t>
            </a:r>
            <a:r>
              <a:rPr lang="sv-SE" sz="1200" b="0" i="0" u="none" strike="noStrike" kern="1200">
                <a:solidFill>
                  <a:schemeClr val="tx1"/>
                </a:solidFill>
                <a:effectLst/>
                <a:latin typeface="+mn-lt"/>
                <a:ea typeface="+mn-ea"/>
                <a:cs typeface="+mn-cs"/>
              </a:rPr>
              <a:t> energi. </a:t>
            </a:r>
            <a:r>
              <a:rPr lang="en-US" sz="1200" b="0" i="0" kern="1200">
                <a:solidFill>
                  <a:schemeClr val="tx1"/>
                </a:solidFill>
                <a:effectLst/>
                <a:latin typeface="+mn-lt"/>
                <a:ea typeface="+mn-ea"/>
                <a:cs typeface="+mn-cs"/>
              </a:rPr>
              <a:t>​</a:t>
            </a:r>
          </a:p>
          <a:p>
            <a:pPr marL="171450" indent="-171450">
              <a:buFont typeface="Arial" panose="020B0604020202020204" pitchFamily="34" charset="0"/>
              <a:buChar char="•"/>
            </a:pPr>
            <a:r>
              <a:rPr lang="sv-SE" sz="1200" b="0" i="0" u="none" strike="noStrike" kern="1200">
                <a:solidFill>
                  <a:schemeClr val="tx1"/>
                </a:solidFill>
                <a:effectLst/>
                <a:latin typeface="+mn-lt"/>
                <a:ea typeface="+mn-ea"/>
                <a:cs typeface="+mn-cs"/>
              </a:rPr>
              <a:t>I vår kartläggning ser vi framförallt vattenkraften som nyckelspelare på längre tidsskalor - bortom 2030 väntar dock andra resurser, såsom pumpkraft och eventuellt vätgas, beroende på investeringarnas utveckling.</a:t>
            </a:r>
            <a:r>
              <a:rPr lang="en-US" sz="1200" b="0" i="0" kern="1200">
                <a:solidFill>
                  <a:schemeClr val="tx1"/>
                </a:solidFill>
                <a:effectLst/>
                <a:latin typeface="+mn-lt"/>
                <a:ea typeface="+mn-ea"/>
                <a:cs typeface="+mn-cs"/>
              </a:rPr>
              <a:t>​</a:t>
            </a:r>
          </a:p>
          <a:p>
            <a:pPr rtl="0" fontAlgn="base"/>
            <a:endParaRPr lang="en-US" sz="1200" b="0" i="0" kern="1200">
              <a:solidFill>
                <a:schemeClr val="tx1"/>
              </a:solidFill>
              <a:effectLst/>
              <a:latin typeface="+mn-lt"/>
              <a:ea typeface="+mn-ea"/>
              <a:cs typeface="+mn-cs"/>
            </a:endParaRPr>
          </a:p>
          <a:p>
            <a:pPr rtl="0" fontAlgn="base"/>
            <a:r>
              <a:rPr lang="en-US" sz="1200" b="0" i="0" kern="1200">
                <a:solidFill>
                  <a:schemeClr val="tx1"/>
                </a:solidFill>
                <a:effectLst/>
                <a:latin typeface="+mn-lt"/>
                <a:ea typeface="+mn-ea"/>
                <a:cs typeface="+mn-cs"/>
              </a:rPr>
              <a:t>OBS! </a:t>
            </a:r>
            <a:r>
              <a:rPr lang="en-US" sz="1200" b="0" i="0" kern="1200" err="1">
                <a:solidFill>
                  <a:schemeClr val="tx1"/>
                </a:solidFill>
                <a:effectLst/>
                <a:latin typeface="+mn-lt"/>
                <a:ea typeface="+mn-ea"/>
                <a:cs typeface="+mn-cs"/>
              </a:rPr>
              <a:t>När</a:t>
            </a:r>
            <a:r>
              <a:rPr lang="en-US" sz="1200" b="0" i="0" kern="1200">
                <a:solidFill>
                  <a:schemeClr val="tx1"/>
                </a:solidFill>
                <a:effectLst/>
                <a:latin typeface="+mn-lt"/>
                <a:ea typeface="+mn-ea"/>
                <a:cs typeface="+mn-cs"/>
              </a:rPr>
              <a:t> man </a:t>
            </a:r>
            <a:r>
              <a:rPr lang="en-US" sz="1200" b="0" i="0" kern="1200" err="1">
                <a:solidFill>
                  <a:schemeClr val="tx1"/>
                </a:solidFill>
                <a:effectLst/>
                <a:latin typeface="+mn-lt"/>
                <a:ea typeface="+mn-ea"/>
                <a:cs typeface="+mn-cs"/>
              </a:rPr>
              <a:t>tittar</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på</a:t>
            </a:r>
            <a:r>
              <a:rPr lang="en-US" sz="1200" b="0" i="0" kern="1200">
                <a:solidFill>
                  <a:schemeClr val="tx1"/>
                </a:solidFill>
                <a:effectLst/>
                <a:latin typeface="+mn-lt"/>
                <a:ea typeface="+mn-ea"/>
                <a:cs typeface="+mn-cs"/>
              </a:rPr>
              <a:t> dessa </a:t>
            </a:r>
            <a:r>
              <a:rPr lang="en-US" sz="1200" b="0" i="0" kern="1200" err="1">
                <a:solidFill>
                  <a:schemeClr val="tx1"/>
                </a:solidFill>
                <a:effectLst/>
                <a:latin typeface="+mn-lt"/>
                <a:ea typeface="+mn-ea"/>
                <a:cs typeface="+mn-cs"/>
              </a:rPr>
              <a:t>potentialer</a:t>
            </a:r>
            <a:r>
              <a:rPr lang="en-US" sz="1200" b="0" i="0" kern="1200">
                <a:solidFill>
                  <a:schemeClr val="tx1"/>
                </a:solidFill>
                <a:effectLst/>
                <a:latin typeface="+mn-lt"/>
                <a:ea typeface="+mn-ea"/>
                <a:cs typeface="+mn-cs"/>
              </a:rPr>
              <a:t> ska det </a:t>
            </a:r>
            <a:r>
              <a:rPr lang="en-US" sz="1200" b="0" i="0" kern="1200" err="1">
                <a:solidFill>
                  <a:schemeClr val="tx1"/>
                </a:solidFill>
                <a:effectLst/>
                <a:latin typeface="+mn-lt"/>
                <a:ea typeface="+mn-ea"/>
                <a:cs typeface="+mn-cs"/>
              </a:rPr>
              <a:t>noteras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att</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staplarna</a:t>
            </a:r>
            <a:r>
              <a:rPr lang="en-US" sz="1200" b="0" i="0" kern="1200">
                <a:solidFill>
                  <a:schemeClr val="tx1"/>
                </a:solidFill>
                <a:effectLst/>
                <a:latin typeface="+mn-lt"/>
                <a:ea typeface="+mn-ea"/>
                <a:cs typeface="+mn-cs"/>
              </a:rPr>
              <a:t> anger </a:t>
            </a:r>
            <a:r>
              <a:rPr lang="en-US" sz="1200" b="0" i="0" kern="1200" err="1">
                <a:solidFill>
                  <a:schemeClr val="tx1"/>
                </a:solidFill>
                <a:effectLst/>
                <a:latin typeface="+mn-lt"/>
                <a:ea typeface="+mn-ea"/>
                <a:cs typeface="+mn-cs"/>
              </a:rPr>
              <a:t>maxpotentialen</a:t>
            </a:r>
            <a:r>
              <a:rPr lang="en-US" sz="1200" b="0" i="0" kern="1200">
                <a:solidFill>
                  <a:schemeClr val="tx1"/>
                </a:solidFill>
                <a:effectLst/>
                <a:latin typeface="+mn-lt"/>
                <a:ea typeface="+mn-ea"/>
                <a:cs typeface="+mn-cs"/>
              </a:rPr>
              <a:t> för </a:t>
            </a:r>
            <a:r>
              <a:rPr lang="en-US" sz="1200" b="0" i="0" kern="1200" err="1">
                <a:solidFill>
                  <a:schemeClr val="tx1"/>
                </a:solidFill>
                <a:effectLst/>
                <a:latin typeface="+mn-lt"/>
                <a:ea typeface="+mn-ea"/>
                <a:cs typeface="+mn-cs"/>
              </a:rPr>
              <a:t>varje</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resurs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Alla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potentialer</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kan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därmed</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inte</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staplas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på</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varandra</a:t>
            </a:r>
            <a:r>
              <a:rPr lang="en-US" sz="1200" b="0" i="0" kern="1200">
                <a:solidFill>
                  <a:schemeClr val="tx1"/>
                </a:solidFill>
                <a:effectLst/>
                <a:latin typeface="+mn-lt"/>
                <a:ea typeface="+mn-ea"/>
                <a:cs typeface="+mn-cs"/>
              </a:rPr>
              <a:t> till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volym</a:t>
            </a:r>
            <a:r>
              <a:rPr lang="en-US" sz="1200" b="0" i="0" kern="1200">
                <a:solidFill>
                  <a:schemeClr val="tx1"/>
                </a:solidFill>
                <a:effectLst/>
                <a:latin typeface="+mn-lt"/>
                <a:ea typeface="+mn-ea"/>
                <a:cs typeface="+mn-cs"/>
              </a:rPr>
              <a:t>.</a:t>
            </a:r>
          </a:p>
        </p:txBody>
      </p:sp>
      <p:sp>
        <p:nvSpPr>
          <p:cNvPr id="4" name="Platshållare för bildnummer 3">
            <a:extLst>
              <a:ext uri="{FF2B5EF4-FFF2-40B4-BE49-F238E27FC236}">
                <a16:creationId xmlns:a16="http://schemas.microsoft.com/office/drawing/2014/main" id="{6E54F143-13E9-C33F-F0D2-02D44DDA5852}"/>
              </a:ext>
            </a:extLst>
          </p:cNvPr>
          <p:cNvSpPr>
            <a:spLocks noGrp="1"/>
          </p:cNvSpPr>
          <p:nvPr>
            <p:ph type="sldNum" sz="quarter" idx="5"/>
          </p:nvPr>
        </p:nvSpPr>
        <p:spPr/>
        <p:txBody>
          <a:bodyPr/>
          <a:lstStyle/>
          <a:p>
            <a:fld id="{9AF38366-B8E8-4CAA-9E10-82D1FEC241E7}" type="slidenum">
              <a:rPr lang="sv-SE" smtClean="0"/>
              <a:t>25</a:t>
            </a:fld>
            <a:endParaRPr lang="sv-SE"/>
          </a:p>
        </p:txBody>
      </p:sp>
    </p:spTree>
    <p:extLst>
      <p:ext uri="{BB962C8B-B14F-4D97-AF65-F5344CB8AC3E}">
        <p14:creationId xmlns:p14="http://schemas.microsoft.com/office/powerpoint/2010/main" val="2463210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9A88-4AD8-EF0F-CEAD-75A9642BAF8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AACAF63-ED20-F4FC-3AAF-37FA17B95C5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A14581F-3792-A4C9-6ACB-96699D66764F}"/>
              </a:ext>
            </a:extLst>
          </p:cNvPr>
          <p:cNvSpPr>
            <a:spLocks noGrp="1"/>
          </p:cNvSpPr>
          <p:nvPr>
            <p:ph type="body" idx="1"/>
          </p:nvPr>
        </p:nvSpPr>
        <p:spPr/>
        <p:txBody>
          <a:bodyPr/>
          <a:lstStyle/>
          <a:p>
            <a:r>
              <a:rPr lang="sv-SE">
                <a:effectLst/>
              </a:rPr>
              <a:t>I FlexAbility har vi studerat en mängd </a:t>
            </a:r>
            <a:r>
              <a:rPr lang="sv-SE" err="1">
                <a:effectLst/>
              </a:rPr>
              <a:t>flexresurser</a:t>
            </a:r>
            <a:r>
              <a:rPr lang="sv-SE">
                <a:effectLst/>
              </a:rPr>
              <a:t> för att göra en uppskattning om den tekniska potentialen i systemet.</a:t>
            </a:r>
          </a:p>
          <a:p>
            <a:r>
              <a:rPr lang="sv-SE">
                <a:effectLst/>
              </a:rPr>
              <a:t>Om vi börjar med att titta på </a:t>
            </a:r>
            <a:r>
              <a:rPr lang="sv-SE" err="1">
                <a:effectLst/>
              </a:rPr>
              <a:t>flexpotential</a:t>
            </a:r>
            <a:r>
              <a:rPr lang="sv-SE">
                <a:effectLst/>
              </a:rPr>
              <a:t> från energilager har vi landat i uppskattningen om en potential på 8000 MW från batterier, och 5000 MW </a:t>
            </a:r>
            <a:r>
              <a:rPr lang="sv-SE" err="1">
                <a:effectLst/>
              </a:rPr>
              <a:t>flex</a:t>
            </a:r>
            <a:r>
              <a:rPr lang="sv-SE">
                <a:effectLst/>
              </a:rPr>
              <a:t> från V2G.</a:t>
            </a:r>
          </a:p>
          <a:p>
            <a:endParaRPr lang="sv-SE">
              <a:effectLst/>
            </a:endParaRPr>
          </a:p>
          <a:p>
            <a:r>
              <a:rPr lang="sv-SE">
                <a:effectLst/>
              </a:rPr>
              <a:t>Som vi kan se på de rosa och lila staplarna ligger den främsta potentialen från energilager i kortare tidsskalor, upp till en timme.</a:t>
            </a:r>
          </a:p>
          <a:p>
            <a:r>
              <a:rPr lang="sv-SE">
                <a:effectLst/>
              </a:rPr>
              <a:t>Pumpkraft och vätgas, som båda väntas bli viktiga </a:t>
            </a:r>
            <a:r>
              <a:rPr lang="sv-SE" err="1">
                <a:effectLst/>
              </a:rPr>
              <a:t>flexresurser</a:t>
            </a:r>
            <a:r>
              <a:rPr lang="sv-SE">
                <a:effectLst/>
              </a:rPr>
              <a:t> på sikt, hamnar i vår studie på relativt låga nivåer. Förklaringen till detta är att vår studie sträcker sig till 2030, och dessa resurser väntas växa i potential först bortom den tidshorisonten.</a:t>
            </a:r>
          </a:p>
        </p:txBody>
      </p:sp>
      <p:sp>
        <p:nvSpPr>
          <p:cNvPr id="4" name="Platshållare för bildnummer 3">
            <a:extLst>
              <a:ext uri="{FF2B5EF4-FFF2-40B4-BE49-F238E27FC236}">
                <a16:creationId xmlns:a16="http://schemas.microsoft.com/office/drawing/2014/main" id="{E41AE5D0-74BC-0EE6-7261-6472840CF618}"/>
              </a:ext>
            </a:extLst>
          </p:cNvPr>
          <p:cNvSpPr>
            <a:spLocks noGrp="1"/>
          </p:cNvSpPr>
          <p:nvPr>
            <p:ph type="sldNum" sz="quarter" idx="5"/>
          </p:nvPr>
        </p:nvSpPr>
        <p:spPr/>
        <p:txBody>
          <a:bodyPr/>
          <a:lstStyle/>
          <a:p>
            <a:fld id="{9AF38366-B8E8-4CAA-9E10-82D1FEC241E7}" type="slidenum">
              <a:rPr lang="sv-SE" smtClean="0"/>
              <a:t>26</a:t>
            </a:fld>
            <a:endParaRPr lang="sv-SE"/>
          </a:p>
        </p:txBody>
      </p:sp>
    </p:spTree>
    <p:extLst>
      <p:ext uri="{BB962C8B-B14F-4D97-AF65-F5344CB8AC3E}">
        <p14:creationId xmlns:p14="http://schemas.microsoft.com/office/powerpoint/2010/main" val="12151065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3F735-56F2-B8CC-4037-3EAB297FE59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FD69665-8012-FBB9-2D52-F3AF7D46D3D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1A5E6E5-8D54-27DA-7436-629EF0594277}"/>
              </a:ext>
            </a:extLst>
          </p:cNvPr>
          <p:cNvSpPr>
            <a:spLocks noGrp="1"/>
          </p:cNvSpPr>
          <p:nvPr>
            <p:ph type="body" idx="1"/>
          </p:nvPr>
        </p:nvSpPr>
        <p:spPr/>
        <p:txBody>
          <a:bodyPr/>
          <a:lstStyle/>
          <a:p>
            <a:r>
              <a:rPr lang="sv-SE">
                <a:effectLst/>
              </a:rPr>
              <a:t>Tittar vi på </a:t>
            </a:r>
            <a:r>
              <a:rPr lang="sv-SE" err="1">
                <a:effectLst/>
              </a:rPr>
              <a:t>flexpotential</a:t>
            </a:r>
            <a:r>
              <a:rPr lang="sv-SE">
                <a:effectLst/>
              </a:rPr>
              <a:t> från produktionsresurser ser vi en lite mer varierande profil över tidsskalorna.</a:t>
            </a:r>
          </a:p>
          <a:p>
            <a:endParaRPr lang="sv-SE">
              <a:effectLst/>
            </a:endParaRPr>
          </a:p>
          <a:p>
            <a:r>
              <a:rPr lang="sv-SE">
                <a:effectLst/>
              </a:rPr>
              <a:t>Vi har uppskattat potentialen för vindkraft till 6000 MW och solkraft till 4000 MW – här ligger potentialerna främst på kortare tidsskalor.</a:t>
            </a:r>
          </a:p>
          <a:p>
            <a:r>
              <a:rPr lang="sv-SE">
                <a:effectLst/>
              </a:rPr>
              <a:t>Produktionsresurser som har sin största potential på längre tidsskalor, över dygn och vecka, är framförallt vattenkraften.</a:t>
            </a:r>
          </a:p>
          <a:p>
            <a:endParaRPr lang="sv-SE">
              <a:effectLst/>
            </a:endParaRPr>
          </a:p>
          <a:p>
            <a:r>
              <a:rPr lang="sv-SE">
                <a:effectLst/>
              </a:rPr>
              <a:t>En viktig aspekt att ha med sig när vi redovisar dessa potentialer är att de inte ska staplas på varandra, utan anger maxpotentialen för respektive resurs. Solkraftens potential är exempelvis, av naturliga skäl, begränsad till sommarhalvåret – medan potentialen från kraftvärme och vindkraft är som störst under vintern.</a:t>
            </a:r>
          </a:p>
        </p:txBody>
      </p:sp>
      <p:sp>
        <p:nvSpPr>
          <p:cNvPr id="4" name="Platshållare för bildnummer 3">
            <a:extLst>
              <a:ext uri="{FF2B5EF4-FFF2-40B4-BE49-F238E27FC236}">
                <a16:creationId xmlns:a16="http://schemas.microsoft.com/office/drawing/2014/main" id="{6756A6E6-435E-4A3E-CD1C-0C99E4ECF4B8}"/>
              </a:ext>
            </a:extLst>
          </p:cNvPr>
          <p:cNvSpPr>
            <a:spLocks noGrp="1"/>
          </p:cNvSpPr>
          <p:nvPr>
            <p:ph type="sldNum" sz="quarter" idx="5"/>
          </p:nvPr>
        </p:nvSpPr>
        <p:spPr/>
        <p:txBody>
          <a:bodyPr/>
          <a:lstStyle/>
          <a:p>
            <a:fld id="{9AF38366-B8E8-4CAA-9E10-82D1FEC241E7}" type="slidenum">
              <a:rPr lang="sv-SE" smtClean="0"/>
              <a:t>27</a:t>
            </a:fld>
            <a:endParaRPr lang="sv-SE"/>
          </a:p>
        </p:txBody>
      </p:sp>
    </p:spTree>
    <p:extLst>
      <p:ext uri="{BB962C8B-B14F-4D97-AF65-F5344CB8AC3E}">
        <p14:creationId xmlns:p14="http://schemas.microsoft.com/office/powerpoint/2010/main" val="36609853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5FAB4-FBEE-9596-54BB-2F96AAE4828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E1483AF-DAC8-88B7-559A-006C6C5944A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5ACC56F-A3A1-BD84-3B3B-D9F8960EEB35}"/>
              </a:ext>
            </a:extLst>
          </p:cNvPr>
          <p:cNvSpPr>
            <a:spLocks noGrp="1"/>
          </p:cNvSpPr>
          <p:nvPr>
            <p:ph type="body" idx="1"/>
          </p:nvPr>
        </p:nvSpPr>
        <p:spPr/>
        <p:txBody>
          <a:bodyPr/>
          <a:lstStyle/>
          <a:p>
            <a:r>
              <a:rPr lang="sv-SE">
                <a:effectLst/>
              </a:rPr>
              <a:t>Slutligen har vi studerat potentialen från </a:t>
            </a:r>
            <a:r>
              <a:rPr lang="sv-SE" err="1">
                <a:effectLst/>
              </a:rPr>
              <a:t>efterfrågeflexresurser</a:t>
            </a:r>
            <a:r>
              <a:rPr lang="sv-SE">
                <a:effectLst/>
              </a:rPr>
              <a:t>.</a:t>
            </a:r>
          </a:p>
          <a:p>
            <a:endParaRPr lang="sv-SE">
              <a:effectLst/>
            </a:endParaRPr>
          </a:p>
          <a:p>
            <a:r>
              <a:rPr lang="sv-SE">
                <a:effectLst/>
              </a:rPr>
              <a:t>Här ser vi en förhållandevis hög potential från elfordon och värmepumpar, främst på tidsskalor upp till timmen.</a:t>
            </a:r>
          </a:p>
          <a:p>
            <a:r>
              <a:rPr lang="sv-SE">
                <a:effectLst/>
              </a:rPr>
              <a:t>Även tunga elfordon väntas få en </a:t>
            </a:r>
            <a:r>
              <a:rPr lang="sv-SE" err="1">
                <a:effectLst/>
              </a:rPr>
              <a:t>flexpotential</a:t>
            </a:r>
            <a:r>
              <a:rPr lang="sv-SE">
                <a:effectLst/>
              </a:rPr>
              <a:t> till 2030, och också elpannor givet vissa förutsättningar såsom reduktion av energiskatt för elpannor inom fjärrvärmesektorn. </a:t>
            </a:r>
          </a:p>
          <a:p>
            <a:endParaRPr lang="sv-SE">
              <a:effectLst/>
            </a:endParaRPr>
          </a:p>
          <a:p>
            <a:r>
              <a:rPr lang="sv-SE">
                <a:effectLst/>
              </a:rPr>
              <a:t>Industrins </a:t>
            </a:r>
            <a:r>
              <a:rPr lang="sv-SE" err="1">
                <a:effectLst/>
              </a:rPr>
              <a:t>flexpotential</a:t>
            </a:r>
            <a:r>
              <a:rPr lang="sv-SE">
                <a:effectLst/>
              </a:rPr>
              <a:t> har studerats genom en separat studie som genomförts i samverkan med Energimyndigheten och RISE. Resultaten från denna studie visar att olika industrikategorier har olika stor </a:t>
            </a:r>
            <a:r>
              <a:rPr lang="sv-SE" err="1">
                <a:effectLst/>
              </a:rPr>
              <a:t>flexpotential</a:t>
            </a:r>
            <a:r>
              <a:rPr lang="sv-SE">
                <a:effectLst/>
              </a:rPr>
              <a:t>. Detta beskriver vi mer ingående i rapporten. Kortfattat kan vi konstatera att industrin har som högst potential på korta tidsskalor, upp till 3000 MW på sekund- och minutnivå. Denna flexibilitetspotential kan idag betraktas som latent, då industrin inte i särskilt stor utsträckning levererar exempelvis stödtjänster.</a:t>
            </a:r>
          </a:p>
        </p:txBody>
      </p:sp>
      <p:sp>
        <p:nvSpPr>
          <p:cNvPr id="4" name="Platshållare för bildnummer 3">
            <a:extLst>
              <a:ext uri="{FF2B5EF4-FFF2-40B4-BE49-F238E27FC236}">
                <a16:creationId xmlns:a16="http://schemas.microsoft.com/office/drawing/2014/main" id="{49BF7084-9781-D04B-668E-1A8C43058305}"/>
              </a:ext>
            </a:extLst>
          </p:cNvPr>
          <p:cNvSpPr>
            <a:spLocks noGrp="1"/>
          </p:cNvSpPr>
          <p:nvPr>
            <p:ph type="sldNum" sz="quarter" idx="5"/>
          </p:nvPr>
        </p:nvSpPr>
        <p:spPr/>
        <p:txBody>
          <a:bodyPr/>
          <a:lstStyle/>
          <a:p>
            <a:fld id="{9AF38366-B8E8-4CAA-9E10-82D1FEC241E7}" type="slidenum">
              <a:rPr lang="sv-SE" smtClean="0"/>
              <a:t>28</a:t>
            </a:fld>
            <a:endParaRPr lang="sv-SE"/>
          </a:p>
        </p:txBody>
      </p:sp>
    </p:spTree>
    <p:extLst>
      <p:ext uri="{BB962C8B-B14F-4D97-AF65-F5344CB8AC3E}">
        <p14:creationId xmlns:p14="http://schemas.microsoft.com/office/powerpoint/2010/main" val="24218784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4B4A5-B3C5-9045-3B98-2823FFBC02C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56C08A7-452A-B1AD-DB2F-797F703ABD9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273CF16-354B-C660-39F5-FA5775DA3331}"/>
              </a:ext>
            </a:extLst>
          </p:cNvPr>
          <p:cNvSpPr>
            <a:spLocks noGrp="1"/>
          </p:cNvSpPr>
          <p:nvPr>
            <p:ph type="body" idx="1"/>
          </p:nvPr>
        </p:nvSpPr>
        <p:spPr/>
        <p:txBody>
          <a:bodyPr/>
          <a:lstStyle/>
          <a:p>
            <a:r>
              <a:rPr lang="sv-SE"/>
              <a:t>Beskrivning av bilden:</a:t>
            </a:r>
          </a:p>
          <a:p>
            <a:pPr marL="171450" indent="-171450">
              <a:buFont typeface="Arial" panose="020B0604020202020204" pitchFamily="34" charset="0"/>
              <a:buChar char="•"/>
            </a:pPr>
            <a:r>
              <a:rPr lang="sv-SE"/>
              <a:t>Tillsammans med en </a:t>
            </a:r>
            <a:r>
              <a:rPr lang="sv-SE" err="1"/>
              <a:t>exjobbare</a:t>
            </a:r>
            <a:r>
              <a:rPr lang="sv-SE"/>
              <a:t> från LTH har Power Circle studerat kostnaderna för att frigöra de olika resursernas flexibilitet. </a:t>
            </a:r>
          </a:p>
          <a:p>
            <a:pPr marL="171450" indent="-171450">
              <a:buFont typeface="Arial" panose="020B0604020202020204" pitchFamily="34" charset="0"/>
              <a:buChar char="•"/>
            </a:pPr>
            <a:r>
              <a:rPr lang="sv-SE"/>
              <a:t>Denna utbudskurva visar kostnader för uppreglering och nedreglering var för sig, och kostnaderna är uppskattade för flexibilitet med en timmes uthållighet.</a:t>
            </a:r>
          </a:p>
          <a:p>
            <a:pPr marL="171450" indent="-171450">
              <a:buFont typeface="Arial" panose="020B0604020202020204" pitchFamily="34" charset="0"/>
              <a:buChar char="•"/>
            </a:pPr>
            <a:r>
              <a:rPr lang="sv-SE"/>
              <a:t>Notera att industrin kommer in på tre olika kostnadsnivåer.</a:t>
            </a:r>
            <a:br>
              <a:rPr lang="sv-SE"/>
            </a:br>
            <a:endParaRPr lang="sv-SE"/>
          </a:p>
          <a:p>
            <a:pPr marL="171450" indent="-171450">
              <a:buFont typeface="Arial" panose="020B0604020202020204" pitchFamily="34" charset="0"/>
              <a:buChar char="•"/>
            </a:pPr>
            <a:r>
              <a:rPr lang="sv-SE"/>
              <a:t>Det bör här tilläggas att detta är en teoretiska utbudskurvor, då exempelvis den högsta flexibilitetspotentialen för solkraft och kraftvärme inte kommer att inträffa under en och samma timme, eller ens under samma säsong. </a:t>
            </a:r>
          </a:p>
          <a:p>
            <a:pPr marL="171450" indent="-171450">
              <a:buFont typeface="Arial" panose="020B0604020202020204" pitchFamily="34" charset="0"/>
              <a:buChar char="•"/>
            </a:pPr>
            <a:r>
              <a:rPr lang="sv-SE"/>
              <a:t>En helt realistisk utbudskurva behöva anpassas för varje timme, men också med bättre upplösning av priser. </a:t>
            </a:r>
          </a:p>
          <a:p>
            <a:pPr marL="171450" indent="-171450">
              <a:buFont typeface="Arial" panose="020B0604020202020204" pitchFamily="34" charset="0"/>
              <a:buChar char="•"/>
            </a:pPr>
            <a:r>
              <a:rPr lang="sv-SE"/>
              <a:t>Dessa kurvor är en förenkling och inkluderar inte kostnader förknippade med marknadsdeltagande.</a:t>
            </a:r>
          </a:p>
          <a:p>
            <a:pPr marL="171450" indent="-171450">
              <a:buFont typeface="Arial" panose="020B0604020202020204" pitchFamily="34" charset="0"/>
              <a:buChar char="•"/>
            </a:pPr>
            <a:r>
              <a:rPr lang="sv-SE"/>
              <a:t>Detta är dock en start för att bygga kunskap om kostnaden för att aktivera flexibla resurser. </a:t>
            </a:r>
          </a:p>
        </p:txBody>
      </p:sp>
      <p:sp>
        <p:nvSpPr>
          <p:cNvPr id="4" name="Platshållare för bildnummer 3">
            <a:extLst>
              <a:ext uri="{FF2B5EF4-FFF2-40B4-BE49-F238E27FC236}">
                <a16:creationId xmlns:a16="http://schemas.microsoft.com/office/drawing/2014/main" id="{16B720C3-4E7B-81B9-1321-99669DF2BD50}"/>
              </a:ext>
            </a:extLst>
          </p:cNvPr>
          <p:cNvSpPr>
            <a:spLocks noGrp="1"/>
          </p:cNvSpPr>
          <p:nvPr>
            <p:ph type="sldNum" sz="quarter" idx="5"/>
          </p:nvPr>
        </p:nvSpPr>
        <p:spPr/>
        <p:txBody>
          <a:bodyPr/>
          <a:lstStyle/>
          <a:p>
            <a:fld id="{9AF38366-B8E8-4CAA-9E10-82D1FEC241E7}" type="slidenum">
              <a:rPr lang="sv-SE" smtClean="0"/>
              <a:t>29</a:t>
            </a:fld>
            <a:endParaRPr lang="sv-SE"/>
          </a:p>
        </p:txBody>
      </p:sp>
    </p:spTree>
    <p:extLst>
      <p:ext uri="{BB962C8B-B14F-4D97-AF65-F5344CB8AC3E}">
        <p14:creationId xmlns:p14="http://schemas.microsoft.com/office/powerpoint/2010/main" val="2968288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6F2B7-1DD5-FB7F-040F-10DC953BCCE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9DAF3A7-3A5F-8CC8-E151-ACD8241DCE5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03E2905-1D57-A309-7CD7-DD4E81AF23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solidFill>
                  <a:srgbClr val="000000"/>
                </a:solidFill>
                <a:effectLst/>
                <a:latin typeface="Avenir" panose="02000503020000020003" pitchFamily="2" charset="0"/>
              </a:rPr>
              <a:t>Beskrivning av bilden: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Det finns olika sorters marknader som skapats för att möta de olika flexibilitetsbehoven.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800">
                <a:effectLst/>
                <a:latin typeface="Avenir" panose="02000503020000020003" pitchFamily="2" charset="0"/>
              </a:rPr>
              <a:t>Den största marknaden för el är nordisk och tillhandahålls idag av NordPool. Där kan energiflexibilitet säljas både dagen före och under dagen för att balansera utbud och efterfrågan hos alla i Norden och Baltikum.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800">
                <a:effectLst/>
                <a:latin typeface="Avenir" panose="02000503020000020003" pitchFamily="2" charset="0"/>
              </a:rPr>
              <a:t>En annan stor marknadsplats är balansmarknaderna, även kända som stödtjänstmarknaderna. Där köper Svenska kraftnät dagligen olika balanstjänster för att hålla och återställa frekvensen till 50 Hz.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800">
                <a:effectLst/>
                <a:latin typeface="Avenir" panose="02000503020000020003" pitchFamily="2" charset="0"/>
              </a:rPr>
              <a:t>För ökad överföring utvecklas just nu lokala flexibilitetsmarknader för att hantera lokala eller regionala flaskhalsar. Därtill använder sig Svenska kraftnät av mothandel för att hantera flaskhalsar i transmissionsnätet.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800">
                <a:effectLst/>
                <a:latin typeface="Avenir" panose="02000503020000020003" pitchFamily="2" charset="0"/>
              </a:rPr>
              <a:t>Slutligen finns marknader för beredskap i form av effektreserven och den avhjälpande åtgärden FFR, men här ser vi att fler marknadsprodukter skulle kunna utvecklas framåt.</a:t>
            </a:r>
            <a:endParaRPr lang="sv-SE">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solidFill>
                <a:srgbClr val="000000"/>
              </a:solidFill>
              <a:effectLst/>
              <a:latin typeface="Avenir" panose="02000503020000020003"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solidFill>
                <a:srgbClr val="000000"/>
              </a:solidFill>
              <a:effectLst/>
              <a:latin typeface="Avenir" panose="02000503020000020003" pitchFamily="2" charset="0"/>
            </a:endParaRPr>
          </a:p>
        </p:txBody>
      </p:sp>
      <p:sp>
        <p:nvSpPr>
          <p:cNvPr id="4" name="Platshållare för bildnummer 3">
            <a:extLst>
              <a:ext uri="{FF2B5EF4-FFF2-40B4-BE49-F238E27FC236}">
                <a16:creationId xmlns:a16="http://schemas.microsoft.com/office/drawing/2014/main" id="{5498B390-3A10-FDD1-422B-8BE1AAEE2302}"/>
              </a:ext>
            </a:extLst>
          </p:cNvPr>
          <p:cNvSpPr>
            <a:spLocks noGrp="1"/>
          </p:cNvSpPr>
          <p:nvPr>
            <p:ph type="sldNum" sz="quarter" idx="5"/>
          </p:nvPr>
        </p:nvSpPr>
        <p:spPr/>
        <p:txBody>
          <a:bodyPr/>
          <a:lstStyle/>
          <a:p>
            <a:fld id="{9AF38366-B8E8-4CAA-9E10-82D1FEC241E7}" type="slidenum">
              <a:rPr lang="sv-SE" smtClean="0"/>
              <a:t>30</a:t>
            </a:fld>
            <a:endParaRPr lang="sv-SE"/>
          </a:p>
        </p:txBody>
      </p:sp>
    </p:spTree>
    <p:extLst>
      <p:ext uri="{BB962C8B-B14F-4D97-AF65-F5344CB8AC3E}">
        <p14:creationId xmlns:p14="http://schemas.microsoft.com/office/powerpoint/2010/main" val="22259745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C3CAD-4503-21C3-DDD7-DB8BFBBAE9B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60A5CD2-CF64-4685-B653-38D491A3587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1A03B5F-BEDA-65BE-B8DA-B0E937AB438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solidFill>
                  <a:srgbClr val="000000"/>
                </a:solidFill>
                <a:effectLst/>
                <a:latin typeface="Avenir" panose="02000503020000020003" pitchFamily="2" charset="0"/>
              </a:rPr>
              <a:t>Beskrivning av bilden: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I tillägg till marknader finns det andra verktyg som bidrar till att frigöra flexibilitet i elsystemet.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I ett normalläge styrs elanvändningen hos kunderna av elhandel, elpriser och nättariffer, där implicit flexibilitet idag är den största delen av kundernas efterfrågeflexibilitet (dvs att de reagerar på en prissignal).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Vid sidan av en lokal marknadsplats kan nätägare även upphandla flexibilitet i bilaterala avtal.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Vid mer ansträngda situationer i elnäten kan olika regler eller villkorade avtal avropas för att säkerställa en fortsatt säker drift av elsystemet.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EU-regler styr att det i först hand är marknadsbaserade metoder som ska användas.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solidFill>
                <a:srgbClr val="000000"/>
              </a:solidFill>
              <a:effectLst/>
              <a:latin typeface="Avenir" panose="02000503020000020003" pitchFamily="2" charset="0"/>
            </a:endParaRPr>
          </a:p>
        </p:txBody>
      </p:sp>
      <p:sp>
        <p:nvSpPr>
          <p:cNvPr id="4" name="Platshållare för bildnummer 3">
            <a:extLst>
              <a:ext uri="{FF2B5EF4-FFF2-40B4-BE49-F238E27FC236}">
                <a16:creationId xmlns:a16="http://schemas.microsoft.com/office/drawing/2014/main" id="{96B25F91-A06E-20C3-531F-A881FCFF8427}"/>
              </a:ext>
            </a:extLst>
          </p:cNvPr>
          <p:cNvSpPr>
            <a:spLocks noGrp="1"/>
          </p:cNvSpPr>
          <p:nvPr>
            <p:ph type="sldNum" sz="quarter" idx="5"/>
          </p:nvPr>
        </p:nvSpPr>
        <p:spPr/>
        <p:txBody>
          <a:bodyPr/>
          <a:lstStyle/>
          <a:p>
            <a:fld id="{9AF38366-B8E8-4CAA-9E10-82D1FEC241E7}" type="slidenum">
              <a:rPr lang="sv-SE" smtClean="0"/>
              <a:t>31</a:t>
            </a:fld>
            <a:endParaRPr lang="sv-SE"/>
          </a:p>
        </p:txBody>
      </p:sp>
    </p:spTree>
    <p:extLst>
      <p:ext uri="{BB962C8B-B14F-4D97-AF65-F5344CB8AC3E}">
        <p14:creationId xmlns:p14="http://schemas.microsoft.com/office/powerpoint/2010/main" val="2799658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Beskrivning av bilden:</a:t>
            </a:r>
          </a:p>
          <a:p>
            <a:r>
              <a:rPr lang="sv-SE"/>
              <a:t>(Denna är ett utsnitt av föregående bild som pekar på nätägarnas tre främsta verktyg för flexibilitet)</a:t>
            </a:r>
            <a:br>
              <a:rPr lang="sv-SE"/>
            </a:br>
            <a:endParaRPr lang="sv-SE"/>
          </a:p>
          <a:p>
            <a:pPr marL="171450" indent="-171450">
              <a:buFont typeface="Arial" panose="020B0604020202020204" pitchFamily="34" charset="0"/>
              <a:buChar char="•"/>
            </a:pPr>
            <a:r>
              <a:rPr lang="sv-SE"/>
              <a:t>Det finns olika sätt för en nätägare att ge incitament för flexibilitet</a:t>
            </a:r>
          </a:p>
          <a:p>
            <a:pPr marL="171450" indent="-171450">
              <a:buFont typeface="Arial" panose="020B0604020202020204" pitchFamily="34" charset="0"/>
              <a:buChar char="•"/>
            </a:pPr>
            <a:r>
              <a:rPr lang="sv-SE"/>
              <a:t>Här är de tre som håller på att testas och utvecklas just nu – smarta tariffer, lokala flexibilitetsmarknader och villkorade avtal</a:t>
            </a:r>
          </a:p>
        </p:txBody>
      </p:sp>
      <p:sp>
        <p:nvSpPr>
          <p:cNvPr id="4" name="Platshållare för bildnummer 3"/>
          <p:cNvSpPr>
            <a:spLocks noGrp="1"/>
          </p:cNvSpPr>
          <p:nvPr>
            <p:ph type="sldNum" sz="quarter" idx="5"/>
          </p:nvPr>
        </p:nvSpPr>
        <p:spPr/>
        <p:txBody>
          <a:bodyPr/>
          <a:lstStyle/>
          <a:p>
            <a:fld id="{9AF38366-B8E8-4CAA-9E10-82D1FEC241E7}" type="slidenum">
              <a:rPr lang="sv-SE" smtClean="0"/>
              <a:t>32</a:t>
            </a:fld>
            <a:endParaRPr lang="sv-SE"/>
          </a:p>
        </p:txBody>
      </p:sp>
    </p:spTree>
    <p:extLst>
      <p:ext uri="{BB962C8B-B14F-4D97-AF65-F5344CB8AC3E}">
        <p14:creationId xmlns:p14="http://schemas.microsoft.com/office/powerpoint/2010/main" val="1165591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F094C-8C35-8F75-E338-6427644044E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3B62F5A-1F9B-171A-6627-ECD3AE13B98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0F4AD6B-5934-13DD-FB9D-B4F91F529610}"/>
              </a:ext>
            </a:extLst>
          </p:cNvPr>
          <p:cNvSpPr>
            <a:spLocks noGrp="1"/>
          </p:cNvSpPr>
          <p:nvPr>
            <p:ph type="body" idx="1"/>
          </p:nvPr>
        </p:nvSpPr>
        <p:spPr/>
        <p:txBody>
          <a:bodyPr/>
          <a:lstStyle/>
          <a:p>
            <a:r>
              <a:rPr lang="sv-SE">
                <a:effectLst/>
                <a:latin typeface="Helvetica Neue" panose="02000503000000020004" pitchFamily="2" charset="0"/>
              </a:rPr>
              <a:t>Beskrivning av bilden:</a:t>
            </a:r>
          </a:p>
          <a:p>
            <a:pPr marL="171450" indent="-171450">
              <a:buFont typeface="Arial" panose="020B0604020202020204" pitchFamily="34" charset="0"/>
              <a:buChar char="•"/>
            </a:pPr>
            <a:r>
              <a:rPr lang="sv-SE">
                <a:effectLst/>
                <a:latin typeface="Helvetica Neue" panose="02000503000000020004" pitchFamily="2" charset="0"/>
              </a:rPr>
              <a:t>Lokala </a:t>
            </a:r>
            <a:r>
              <a:rPr lang="sv-SE" err="1">
                <a:effectLst/>
                <a:latin typeface="Helvetica Neue" panose="02000503000000020004" pitchFamily="2" charset="0"/>
              </a:rPr>
              <a:t>flexmarknader</a:t>
            </a:r>
            <a:r>
              <a:rPr lang="sv-SE">
                <a:effectLst/>
                <a:latin typeface="Helvetica Neue" panose="02000503000000020004" pitchFamily="2" charset="0"/>
              </a:rPr>
              <a:t> har testats i Sverige sedan 2019 och finns nu på mer än tio platser i landet.</a:t>
            </a:r>
          </a:p>
          <a:p>
            <a:pPr marL="171450" indent="-171450">
              <a:buFont typeface="Arial" panose="020B0604020202020204" pitchFamily="34" charset="0"/>
              <a:buChar char="•"/>
            </a:pPr>
            <a:r>
              <a:rPr lang="sv-SE">
                <a:effectLst/>
                <a:latin typeface="Helvetica Neue" panose="02000503000000020004" pitchFamily="2" charset="0"/>
              </a:rPr>
              <a:t>Tabellen visar vilka marknader som varit i drift olika vintersäsonger samt hur många flexibilitetsleverantörer (FSP) som deltagit på marknaderna</a:t>
            </a:r>
          </a:p>
          <a:p>
            <a:pPr marL="171450" indent="-171450">
              <a:buFont typeface="Arial" panose="020B0604020202020204" pitchFamily="34" charset="0"/>
              <a:buChar char="•"/>
            </a:pPr>
            <a:r>
              <a:rPr lang="sv-SE">
                <a:effectLst/>
                <a:latin typeface="Helvetica Neue" panose="02000503000000020004" pitchFamily="2" charset="0"/>
              </a:rPr>
              <a:t>En FSP kan ha många resurser, som exempel så hade de 27 leverantörerna i Göteborg tillgång till över 500 resurser. </a:t>
            </a:r>
            <a:endParaRPr lang="sv-SE"/>
          </a:p>
        </p:txBody>
      </p:sp>
      <p:sp>
        <p:nvSpPr>
          <p:cNvPr id="4" name="Platshållare för bildnummer 3">
            <a:extLst>
              <a:ext uri="{FF2B5EF4-FFF2-40B4-BE49-F238E27FC236}">
                <a16:creationId xmlns:a16="http://schemas.microsoft.com/office/drawing/2014/main" id="{7DF0E51E-97DC-89F5-F994-62D064321898}"/>
              </a:ext>
            </a:extLst>
          </p:cNvPr>
          <p:cNvSpPr>
            <a:spLocks noGrp="1"/>
          </p:cNvSpPr>
          <p:nvPr>
            <p:ph type="sldNum" sz="quarter" idx="5"/>
          </p:nvPr>
        </p:nvSpPr>
        <p:spPr/>
        <p:txBody>
          <a:bodyPr/>
          <a:lstStyle/>
          <a:p>
            <a:fld id="{9AF38366-B8E8-4CAA-9E10-82D1FEC241E7}" type="slidenum">
              <a:rPr lang="sv-SE" smtClean="0"/>
              <a:t>33</a:t>
            </a:fld>
            <a:endParaRPr lang="sv-SE"/>
          </a:p>
        </p:txBody>
      </p:sp>
    </p:spTree>
    <p:extLst>
      <p:ext uri="{BB962C8B-B14F-4D97-AF65-F5344CB8AC3E}">
        <p14:creationId xmlns:p14="http://schemas.microsoft.com/office/powerpoint/2010/main" val="16449162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Beskrivning av bilden:</a:t>
            </a:r>
          </a:p>
          <a:p>
            <a:pPr marL="171450" indent="-171450">
              <a:buFont typeface="Arial" panose="020B0604020202020204" pitchFamily="34" charset="0"/>
              <a:buChar char="•"/>
            </a:pPr>
            <a:r>
              <a:rPr lang="sv-SE" dirty="0"/>
              <a:t>Hur fungerar en lokal flexibilitetsmarknad?</a:t>
            </a:r>
          </a:p>
          <a:p>
            <a:pPr marL="171450" indent="-171450">
              <a:buFont typeface="Arial" panose="020B0604020202020204" pitchFamily="34" charset="0"/>
              <a:buChar char="•"/>
            </a:pPr>
            <a:r>
              <a:rPr lang="sv-SE" dirty="0"/>
              <a:t>I ett första steg behöver aktörer inventera vilka resurser som de har tillgång till och antingen direkt (om de är stora resurser) eller via en aggregator (om det är små resurser) förkvalificera dem mot marknaden.</a:t>
            </a:r>
          </a:p>
          <a:p>
            <a:pPr marL="171450" indent="-171450">
              <a:buFont typeface="Arial" panose="020B0604020202020204" pitchFamily="34" charset="0"/>
              <a:buChar char="•"/>
            </a:pPr>
            <a:r>
              <a:rPr lang="sv-SE" dirty="0"/>
              <a:t>Sedan kan man delta i upphandlingar som finns inför säsongen, och ibland även löpande under säsongen. </a:t>
            </a:r>
          </a:p>
          <a:p>
            <a:pPr marL="171450" indent="-171450">
              <a:buFont typeface="Arial" panose="020B0604020202020204" pitchFamily="34" charset="0"/>
              <a:buChar char="•"/>
            </a:pPr>
            <a:r>
              <a:rPr lang="sv-SE" dirty="0"/>
              <a:t>Utöver upphandlingar kan man delta i olika budgivningar inför en leveransdag, och om man får en matchning och blir avropad behöver den flexibiliteten levereras.</a:t>
            </a:r>
          </a:p>
          <a:p>
            <a:pPr marL="171450" indent="-171450">
              <a:buFont typeface="Arial" panose="020B0604020202020204" pitchFamily="34" charset="0"/>
              <a:buChar char="•"/>
            </a:pPr>
            <a:r>
              <a:rPr lang="sv-SE" dirty="0"/>
              <a:t>Slutligen verifieras leveransen och aktören får betalt från nätägaren.</a:t>
            </a:r>
          </a:p>
          <a:p>
            <a:pPr marL="171450" indent="-171450">
              <a:buFont typeface="Arial" panose="020B0604020202020204" pitchFamily="34" charset="0"/>
              <a:buChar char="•"/>
            </a:pPr>
            <a:endParaRPr lang="sv-SE" dirty="0"/>
          </a:p>
          <a:p>
            <a:pPr marL="0" indent="0">
              <a:buFont typeface="Arial" panose="020B0604020202020204" pitchFamily="34" charset="0"/>
              <a:buNone/>
            </a:pPr>
            <a:r>
              <a:rPr lang="sv-SE" dirty="0"/>
              <a:t>Läs mer i </a:t>
            </a:r>
            <a:r>
              <a:rPr lang="sv-SE" dirty="0" err="1"/>
              <a:t>https</a:t>
            </a:r>
            <a:r>
              <a:rPr lang="sv-SE" dirty="0"/>
              <a:t>://</a:t>
            </a:r>
            <a:r>
              <a:rPr lang="sv-SE" dirty="0" err="1"/>
              <a:t>powercircle.org</a:t>
            </a:r>
            <a:r>
              <a:rPr lang="sv-SE"/>
              <a:t>/hur-kan-lokal-flexibilitet-fa-rum-att-utvecklas/</a:t>
            </a:r>
          </a:p>
        </p:txBody>
      </p:sp>
      <p:sp>
        <p:nvSpPr>
          <p:cNvPr id="4" name="Platshållare för bildnummer 3"/>
          <p:cNvSpPr>
            <a:spLocks noGrp="1"/>
          </p:cNvSpPr>
          <p:nvPr>
            <p:ph type="sldNum" sz="quarter" idx="5"/>
          </p:nvPr>
        </p:nvSpPr>
        <p:spPr/>
        <p:txBody>
          <a:bodyPr/>
          <a:lstStyle/>
          <a:p>
            <a:fld id="{9AF38366-B8E8-4CAA-9E10-82D1FEC241E7}" type="slidenum">
              <a:rPr lang="sv-SE" smtClean="0"/>
              <a:t>34</a:t>
            </a:fld>
            <a:endParaRPr lang="sv-SE"/>
          </a:p>
        </p:txBody>
      </p:sp>
    </p:spTree>
    <p:extLst>
      <p:ext uri="{BB962C8B-B14F-4D97-AF65-F5344CB8AC3E}">
        <p14:creationId xmlns:p14="http://schemas.microsoft.com/office/powerpoint/2010/main" val="10877256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FE379-C0BD-EC43-41E0-77ED47EAA71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92736C1-5A11-64B0-0A26-9BA07913BDD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1107220-97D4-16C0-7B7B-AA1FAE5D726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Beskrivning av bilden: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Vår analys av priser på de lokala flexibilitetsmarknader visar att priset för faktisk aktivering har legat omkring 3000 kr/MWh (3 kr/kWh), men att det varierat mellan marknader.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När det kommer till upphandling av tillgänglighet syns två nivåer: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en väldigt låg nivå på under 500 kr/MWh, som gäller för säsongsupphandlad flexibilitet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och en nivå på omkring 2000-3000 kr/MWh som gäller för tillgänglighet som upphandlas någon vecka innan leverans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Slutligen finns på vissa marknader en produkt som kallas </a:t>
            </a:r>
            <a:r>
              <a:rPr lang="sv-SE" err="1"/>
              <a:t>MaxUsage</a:t>
            </a:r>
            <a:r>
              <a:rPr lang="sv-SE"/>
              <a:t> och som legat på en nivå mellan aktivering och tillgänglighet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Våra analyser visar att priserna för aktivering varit konkurrenskraftiga mot andra marknader vid de tillfällen då lokal flexibilitet behövts.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endParaRPr lang="sv-SE"/>
          </a:p>
        </p:txBody>
      </p:sp>
      <p:sp>
        <p:nvSpPr>
          <p:cNvPr id="4" name="Platshållare för bildnummer 3">
            <a:extLst>
              <a:ext uri="{FF2B5EF4-FFF2-40B4-BE49-F238E27FC236}">
                <a16:creationId xmlns:a16="http://schemas.microsoft.com/office/drawing/2014/main" id="{57BB5E87-D959-DC56-F9E1-711B2EF10CD7}"/>
              </a:ext>
            </a:extLst>
          </p:cNvPr>
          <p:cNvSpPr>
            <a:spLocks noGrp="1"/>
          </p:cNvSpPr>
          <p:nvPr>
            <p:ph type="sldNum" sz="quarter" idx="5"/>
          </p:nvPr>
        </p:nvSpPr>
        <p:spPr/>
        <p:txBody>
          <a:bodyPr/>
          <a:lstStyle/>
          <a:p>
            <a:fld id="{9AF38366-B8E8-4CAA-9E10-82D1FEC241E7}" type="slidenum">
              <a:rPr lang="sv-SE" smtClean="0"/>
              <a:t>35</a:t>
            </a:fld>
            <a:endParaRPr lang="sv-SE"/>
          </a:p>
        </p:txBody>
      </p:sp>
    </p:spTree>
    <p:extLst>
      <p:ext uri="{BB962C8B-B14F-4D97-AF65-F5344CB8AC3E}">
        <p14:creationId xmlns:p14="http://schemas.microsoft.com/office/powerpoint/2010/main" val="6291124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2C861-41F3-701A-4DF8-7B1F3BE6327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62C670F-CCCB-FA30-4D77-7769636B037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98C28B5-EE2B-1328-FFE6-7D64F7E27A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solidFill>
                  <a:srgbClr val="000000"/>
                </a:solidFill>
                <a:effectLst/>
                <a:latin typeface="Avenir" panose="02000503020000020003" pitchFamily="2" charset="0"/>
              </a:rPr>
              <a:t>Beskrivning av bilden: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Inom ramen för </a:t>
            </a:r>
            <a:r>
              <a:rPr lang="sv-SE" err="1">
                <a:solidFill>
                  <a:srgbClr val="000000"/>
                </a:solidFill>
                <a:effectLst/>
                <a:latin typeface="Avenir" panose="02000503020000020003" pitchFamily="2" charset="0"/>
              </a:rPr>
              <a:t>FlexAbility</a:t>
            </a:r>
            <a:r>
              <a:rPr lang="sv-SE">
                <a:solidFill>
                  <a:srgbClr val="000000"/>
                </a:solidFill>
                <a:effectLst/>
                <a:latin typeface="Avenir" panose="02000503020000020003" pitchFamily="2" charset="0"/>
              </a:rPr>
              <a:t> har ca 60 intervjuer genomförts. Utifrån dessa har sedan en stor mängd (250 </a:t>
            </a:r>
            <a:r>
              <a:rPr lang="sv-SE" err="1">
                <a:solidFill>
                  <a:srgbClr val="000000"/>
                </a:solidFill>
                <a:effectLst/>
                <a:latin typeface="Avenir" panose="02000503020000020003" pitchFamily="2" charset="0"/>
              </a:rPr>
              <a:t>st</a:t>
            </a:r>
            <a:r>
              <a:rPr lang="sv-SE">
                <a:solidFill>
                  <a:srgbClr val="000000"/>
                </a:solidFill>
                <a:effectLst/>
                <a:latin typeface="Avenir" panose="02000503020000020003" pitchFamily="2" charset="0"/>
              </a:rPr>
              <a:t>) hinder och målkonflikter identifierats.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Dessa har sedan delats upp i tre huvudområden och elva kategorier, där de som står högst upp i varje kolumn varit mer vanligt förekommande i intervjustudien.</a:t>
            </a:r>
            <a:br>
              <a:rPr lang="sv-SE">
                <a:solidFill>
                  <a:srgbClr val="000000"/>
                </a:solidFill>
                <a:effectLst/>
                <a:latin typeface="Avenir" panose="02000503020000020003" pitchFamily="2" charset="0"/>
              </a:rPr>
            </a:br>
            <a:endParaRPr lang="sv-SE">
              <a:solidFill>
                <a:srgbClr val="000000"/>
              </a:solidFill>
              <a:effectLst/>
              <a:latin typeface="Avenir" panose="02000503020000020003" pitchFamily="2"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Ett av huvudområdena är marknadsdesign &amp; ekonomi, här lyfts hinder om marknadskoordinering, avsaknad av BSP-rollen, bristen på standardisering och osäker ekonomi för den som ska investera i flexibla förmågor.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Under regler &amp; ledarskap lyfts bristen på incitament i intäktsregelringen och transparens från nätbolagen, komplexa regelverk, kunskapsbrist och avsaknad av ledarskap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0000"/>
                </a:solidFill>
                <a:effectLst/>
                <a:latin typeface="Avenir" panose="02000503020000020003" pitchFamily="2" charset="0"/>
              </a:rPr>
              <a:t>Slutligen finns en rad intressekonflikter med miljö och resursens huvudsyfte och alternativkostnader kopplat till exempelvis missad produktion eller ökat slitage.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a:solidFill>
                <a:srgbClr val="000000"/>
              </a:solidFill>
              <a:effectLst/>
              <a:latin typeface="Avenir" panose="02000503020000020003" pitchFamily="2" charset="0"/>
            </a:endParaRPr>
          </a:p>
          <a:p>
            <a:endParaRPr lang="sv-SE"/>
          </a:p>
        </p:txBody>
      </p:sp>
      <p:sp>
        <p:nvSpPr>
          <p:cNvPr id="4" name="Platshållare för bildnummer 3">
            <a:extLst>
              <a:ext uri="{FF2B5EF4-FFF2-40B4-BE49-F238E27FC236}">
                <a16:creationId xmlns:a16="http://schemas.microsoft.com/office/drawing/2014/main" id="{CF6D07BE-8F79-D072-9E4D-9C02EBD10188}"/>
              </a:ext>
            </a:extLst>
          </p:cNvPr>
          <p:cNvSpPr>
            <a:spLocks noGrp="1"/>
          </p:cNvSpPr>
          <p:nvPr>
            <p:ph type="sldNum" sz="quarter" idx="5"/>
          </p:nvPr>
        </p:nvSpPr>
        <p:spPr/>
        <p:txBody>
          <a:bodyPr/>
          <a:lstStyle/>
          <a:p>
            <a:fld id="{9AF38366-B8E8-4CAA-9E10-82D1FEC241E7}" type="slidenum">
              <a:rPr lang="sv-SE" smtClean="0"/>
              <a:t>36</a:t>
            </a:fld>
            <a:endParaRPr lang="sv-SE"/>
          </a:p>
        </p:txBody>
      </p:sp>
    </p:spTree>
    <p:extLst>
      <p:ext uri="{BB962C8B-B14F-4D97-AF65-F5344CB8AC3E}">
        <p14:creationId xmlns:p14="http://schemas.microsoft.com/office/powerpoint/2010/main" val="29970561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Beskrivning av bilden:</a:t>
            </a:r>
          </a:p>
          <a:p>
            <a:pPr marL="171450" indent="-171450">
              <a:buFont typeface="Arial" panose="020B0604020202020204" pitchFamily="34" charset="0"/>
              <a:buChar char="•"/>
            </a:pPr>
            <a:r>
              <a:rPr lang="sv-SE"/>
              <a:t>Utifrån en workshop som genomförts ett år efter intervjustudien har följande förflyttningar identifierats.</a:t>
            </a:r>
          </a:p>
          <a:p>
            <a:pPr marL="171450" indent="-171450">
              <a:buFont typeface="Arial" panose="020B0604020202020204" pitchFamily="34" charset="0"/>
              <a:buChar char="•"/>
            </a:pPr>
            <a:r>
              <a:rPr lang="sv-SE"/>
              <a:t>Små steg framtå har tagits inom kunskapsbrist och komplexa regelverk</a:t>
            </a:r>
          </a:p>
          <a:p>
            <a:pPr marL="171450" indent="-171450">
              <a:buFont typeface="Arial" panose="020B0604020202020204" pitchFamily="34" charset="0"/>
              <a:buChar char="•"/>
            </a:pPr>
            <a:r>
              <a:rPr lang="sv-SE"/>
              <a:t>Marknadsutformning har tagit både steg framåt och bakåt och står därmed still på totalen</a:t>
            </a:r>
          </a:p>
          <a:p>
            <a:pPr marL="171450" indent="-171450">
              <a:buFont typeface="Arial" panose="020B0604020202020204" pitchFamily="34" charset="0"/>
              <a:buChar char="•"/>
            </a:pPr>
            <a:r>
              <a:rPr lang="sv-SE"/>
              <a:t>Små steg bakåt noteras för nätägarna och intäktsreglering samt standardisering</a:t>
            </a:r>
          </a:p>
          <a:p>
            <a:pPr marL="171450" indent="-171450">
              <a:buFont typeface="Arial" panose="020B0604020202020204" pitchFamily="34" charset="0"/>
              <a:buChar char="•"/>
            </a:pPr>
            <a:r>
              <a:rPr lang="sv-SE"/>
              <a:t>Störst steg bakåt har införandet av BSP-rollen tagit som skjutits långt på framtiden.</a:t>
            </a:r>
          </a:p>
        </p:txBody>
      </p:sp>
      <p:sp>
        <p:nvSpPr>
          <p:cNvPr id="4" name="Platshållare för bildnummer 3"/>
          <p:cNvSpPr>
            <a:spLocks noGrp="1"/>
          </p:cNvSpPr>
          <p:nvPr>
            <p:ph type="sldNum" sz="quarter" idx="5"/>
          </p:nvPr>
        </p:nvSpPr>
        <p:spPr/>
        <p:txBody>
          <a:bodyPr/>
          <a:lstStyle/>
          <a:p>
            <a:fld id="{9AF38366-B8E8-4CAA-9E10-82D1FEC241E7}" type="slidenum">
              <a:rPr lang="sv-SE" smtClean="0"/>
              <a:t>37</a:t>
            </a:fld>
            <a:endParaRPr lang="sv-SE"/>
          </a:p>
        </p:txBody>
      </p:sp>
    </p:spTree>
    <p:extLst>
      <p:ext uri="{BB962C8B-B14F-4D97-AF65-F5344CB8AC3E}">
        <p14:creationId xmlns:p14="http://schemas.microsoft.com/office/powerpoint/2010/main" val="35397192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Beskrivning av bilden:</a:t>
            </a:r>
          </a:p>
          <a:p>
            <a:pPr marL="171450" indent="-171450">
              <a:buFont typeface="Arial" panose="020B0604020202020204" pitchFamily="34" charset="0"/>
              <a:buChar char="•"/>
            </a:pPr>
            <a:r>
              <a:rPr lang="sv-SE"/>
              <a:t>Som potentialerna visar finns mycket av </a:t>
            </a:r>
            <a:r>
              <a:rPr lang="sv-SE" err="1"/>
              <a:t>flexpotentialen</a:t>
            </a:r>
            <a:r>
              <a:rPr lang="sv-SE"/>
              <a:t> i mindre, distribuerade resurser hos användarna.</a:t>
            </a:r>
          </a:p>
          <a:p>
            <a:pPr marL="171450" indent="-171450">
              <a:buFont typeface="Arial" panose="020B0604020202020204" pitchFamily="34" charset="0"/>
              <a:buChar char="•"/>
            </a:pPr>
            <a:r>
              <a:rPr lang="sv-SE"/>
              <a:t>Och mycket av potentialen finns i systemet redan idag!</a:t>
            </a:r>
          </a:p>
          <a:p>
            <a:pPr marL="171450" indent="-171450">
              <a:buFont typeface="Arial" panose="020B0604020202020204" pitchFamily="34" charset="0"/>
              <a:buChar char="•"/>
            </a:pPr>
            <a:r>
              <a:rPr lang="sv-SE"/>
              <a:t>Genom att aggregera ihop många små </a:t>
            </a:r>
            <a:r>
              <a:rPr lang="sv-SE" err="1"/>
              <a:t>flexresurser</a:t>
            </a:r>
            <a:r>
              <a:rPr lang="sv-SE"/>
              <a:t> får vi ihop viktiga volymer som stöttar vårt system.</a:t>
            </a:r>
          </a:p>
          <a:p>
            <a:pPr marL="171450" indent="-171450">
              <a:buFont typeface="Arial" panose="020B0604020202020204" pitchFamily="34" charset="0"/>
              <a:buChar char="•"/>
            </a:pPr>
            <a:r>
              <a:rPr lang="sv-SE"/>
              <a:t>Här krävs förbättringar i </a:t>
            </a:r>
            <a:r>
              <a:rPr lang="sv-SE" err="1"/>
              <a:t>regleverk</a:t>
            </a:r>
            <a:r>
              <a:rPr lang="sv-SE"/>
              <a:t> och vidare fokus hos branschensaktörer för att realisera denna flexibilitet.</a:t>
            </a:r>
          </a:p>
        </p:txBody>
      </p:sp>
      <p:sp>
        <p:nvSpPr>
          <p:cNvPr id="4" name="Platshållare för bildnummer 3"/>
          <p:cNvSpPr>
            <a:spLocks noGrp="1"/>
          </p:cNvSpPr>
          <p:nvPr>
            <p:ph type="sldNum" sz="quarter" idx="5"/>
          </p:nvPr>
        </p:nvSpPr>
        <p:spPr/>
        <p:txBody>
          <a:bodyPr/>
          <a:lstStyle/>
          <a:p>
            <a:fld id="{9AF38366-B8E8-4CAA-9E10-82D1FEC241E7}" type="slidenum">
              <a:rPr lang="sv-SE" smtClean="0"/>
              <a:t>38</a:t>
            </a:fld>
            <a:endParaRPr lang="sv-SE"/>
          </a:p>
        </p:txBody>
      </p:sp>
    </p:spTree>
    <p:extLst>
      <p:ext uri="{BB962C8B-B14F-4D97-AF65-F5344CB8AC3E}">
        <p14:creationId xmlns:p14="http://schemas.microsoft.com/office/powerpoint/2010/main" val="11706959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a:effectLst/>
                <a:latin typeface="Avenir" panose="02000503020000020003" pitchFamily="2" charset="0"/>
              </a:rPr>
              <a:t>Beskrivning av bilden: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800">
                <a:effectLst/>
                <a:latin typeface="Avenir" panose="02000503020000020003" pitchFamily="2" charset="0"/>
              </a:rPr>
              <a:t>Att leverera flexibilitet är en process och det är viktigt att alla aktörer längs hela kedjan har incitament att delta.</a:t>
            </a:r>
            <a:br>
              <a:rPr lang="sv-SE" sz="1800">
                <a:effectLst/>
                <a:latin typeface="Avenir" panose="02000503020000020003" pitchFamily="2" charset="0"/>
              </a:rPr>
            </a:br>
            <a:endParaRPr lang="sv-SE" sz="1800">
              <a:effectLst/>
              <a:latin typeface="Avenir" panose="02000503020000020003"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800">
                <a:effectLst/>
                <a:latin typeface="Avenir" panose="02000503020000020003" pitchFamily="2" charset="0"/>
              </a:rPr>
              <a:t>Ofta är det inte den som äger resurser (resursägaren) som själv budar in på marknaden,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800">
                <a:effectLst/>
                <a:latin typeface="Avenir" panose="02000503020000020003" pitchFamily="2" charset="0"/>
              </a:rPr>
              <a:t>utan det är en flexibilitetsaktör som arbetar med en större mängd resurser och gör en samlad optimering med prognoser och budgivning och även styr de resurser som blivit avropade.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800">
                <a:effectLst/>
                <a:latin typeface="Avenir" panose="02000503020000020003" pitchFamily="2" charset="0"/>
              </a:rPr>
              <a:t>Detta kan leda till en intäkt från någon marknad eller genom att resurser optimeras mot elpris och nättariff för att spara pengar.</a:t>
            </a:r>
          </a:p>
          <a:p>
            <a:endParaRPr lang="sv-SE"/>
          </a:p>
        </p:txBody>
      </p:sp>
      <p:sp>
        <p:nvSpPr>
          <p:cNvPr id="4" name="Platshållare för bildnummer 3"/>
          <p:cNvSpPr>
            <a:spLocks noGrp="1"/>
          </p:cNvSpPr>
          <p:nvPr>
            <p:ph type="sldNum" sz="quarter" idx="5"/>
          </p:nvPr>
        </p:nvSpPr>
        <p:spPr/>
        <p:txBody>
          <a:bodyPr/>
          <a:lstStyle/>
          <a:p>
            <a:fld id="{9AF38366-B8E8-4CAA-9E10-82D1FEC241E7}" type="slidenum">
              <a:rPr lang="sv-SE" smtClean="0"/>
              <a:t>39</a:t>
            </a:fld>
            <a:endParaRPr lang="sv-SE"/>
          </a:p>
        </p:txBody>
      </p:sp>
    </p:spTree>
    <p:extLst>
      <p:ext uri="{BB962C8B-B14F-4D97-AF65-F5344CB8AC3E}">
        <p14:creationId xmlns:p14="http://schemas.microsoft.com/office/powerpoint/2010/main" val="18099043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solidFill>
                  <a:schemeClr val="bg1"/>
                </a:solidFill>
              </a:rPr>
              <a:t>Beskrivning av bilden:</a:t>
            </a:r>
          </a:p>
          <a:p>
            <a:pPr marL="171450" indent="-171450">
              <a:buFont typeface="Arial" panose="020B0604020202020204" pitchFamily="34" charset="0"/>
              <a:buChar char="•"/>
            </a:pPr>
            <a:r>
              <a:rPr lang="sv-SE">
                <a:solidFill>
                  <a:schemeClr val="bg1"/>
                </a:solidFill>
              </a:rPr>
              <a:t>Flexibilitet skapar förutsättningar att hantera energiomställningen på ett resurseffektivt sätt.</a:t>
            </a:r>
          </a:p>
          <a:p>
            <a:endParaRPr lang="sv-SE">
              <a:solidFill>
                <a:schemeClr val="bg1"/>
              </a:solidFill>
            </a:endParaRPr>
          </a:p>
          <a:p>
            <a:pPr marL="171450" indent="-171450">
              <a:buFont typeface="Arial" panose="020B0604020202020204" pitchFamily="34" charset="0"/>
              <a:buChar char="•"/>
            </a:pPr>
            <a:r>
              <a:rPr lang="sv-SE">
                <a:solidFill>
                  <a:schemeClr val="bg1"/>
                </a:solidFill>
              </a:rPr>
              <a:t>Minskade behov av nya investeringar</a:t>
            </a:r>
          </a:p>
          <a:p>
            <a:pPr marL="171450" indent="-171450">
              <a:buFont typeface="Arial" panose="020B0604020202020204" pitchFamily="34" charset="0"/>
              <a:buChar char="•"/>
            </a:pPr>
            <a:r>
              <a:rPr lang="sv-SE">
                <a:solidFill>
                  <a:schemeClr val="bg1"/>
                </a:solidFill>
              </a:rPr>
              <a:t>Minskade koldioxidutsläpp</a:t>
            </a:r>
          </a:p>
          <a:p>
            <a:pPr marL="171450" indent="-171450">
              <a:buFont typeface="Arial" panose="020B0604020202020204" pitchFamily="34" charset="0"/>
              <a:buChar char="•"/>
            </a:pPr>
            <a:r>
              <a:rPr lang="sv-SE">
                <a:solidFill>
                  <a:schemeClr val="bg1"/>
                </a:solidFill>
              </a:rPr>
              <a:t>Ökad hållbarhet</a:t>
            </a:r>
          </a:p>
          <a:p>
            <a:pPr marL="171450" indent="-171450">
              <a:buFont typeface="Arial" panose="020B0604020202020204" pitchFamily="34" charset="0"/>
              <a:buChar char="•"/>
            </a:pPr>
            <a:r>
              <a:rPr lang="sv-SE">
                <a:solidFill>
                  <a:schemeClr val="bg1"/>
                </a:solidFill>
              </a:rPr>
              <a:t>Lägre kostnader</a:t>
            </a:r>
          </a:p>
          <a:p>
            <a:pPr marL="171450" indent="-171450">
              <a:buFont typeface="Arial" panose="020B0604020202020204" pitchFamily="34" charset="0"/>
              <a:buChar char="•"/>
            </a:pPr>
            <a:r>
              <a:rPr lang="sv-SE">
                <a:solidFill>
                  <a:schemeClr val="bg1"/>
                </a:solidFill>
              </a:rPr>
              <a:t>Ökad leveranssäkerhet</a:t>
            </a:r>
          </a:p>
          <a:p>
            <a:pPr marL="171450" indent="-171450">
              <a:buFont typeface="Arial" panose="020B0604020202020204" pitchFamily="34" charset="0"/>
              <a:buChar char="•"/>
            </a:pPr>
            <a:endParaRPr lang="sv-SE">
              <a:solidFill>
                <a:schemeClr val="bg1"/>
              </a:solidFill>
            </a:endParaRPr>
          </a:p>
          <a:p>
            <a:pPr marL="171450" indent="-171450">
              <a:buFont typeface="Arial" panose="020B0604020202020204" pitchFamily="34" charset="0"/>
              <a:buChar char="•"/>
            </a:pPr>
            <a:r>
              <a:rPr lang="sv-SE">
                <a:solidFill>
                  <a:schemeClr val="bg1"/>
                </a:solidFill>
              </a:rPr>
              <a:t>Plus att det går att elektrifiera snabbare!!</a:t>
            </a:r>
            <a:endParaRPr lang="sv-SE"/>
          </a:p>
        </p:txBody>
      </p:sp>
      <p:sp>
        <p:nvSpPr>
          <p:cNvPr id="4" name="Platshållare för bildnummer 3"/>
          <p:cNvSpPr>
            <a:spLocks noGrp="1"/>
          </p:cNvSpPr>
          <p:nvPr>
            <p:ph type="sldNum" sz="quarter" idx="5"/>
          </p:nvPr>
        </p:nvSpPr>
        <p:spPr/>
        <p:txBody>
          <a:bodyPr/>
          <a:lstStyle/>
          <a:p>
            <a:fld id="{9AF38366-B8E8-4CAA-9E10-82D1FEC241E7}" type="slidenum">
              <a:rPr lang="sv-SE" smtClean="0"/>
              <a:t>40</a:t>
            </a:fld>
            <a:endParaRPr lang="sv-SE"/>
          </a:p>
        </p:txBody>
      </p:sp>
    </p:spTree>
    <p:extLst>
      <p:ext uri="{BB962C8B-B14F-4D97-AF65-F5344CB8AC3E}">
        <p14:creationId xmlns:p14="http://schemas.microsoft.com/office/powerpoint/2010/main" val="27778532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DF83A-2359-7886-EFF3-9B5996A331A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15379E1-5EEF-D362-C2FA-3BEE8416CD1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3DB0C10-077E-7B75-5C1B-D0F2D6048494}"/>
              </a:ext>
            </a:extLst>
          </p:cNvPr>
          <p:cNvSpPr>
            <a:spLocks noGrp="1"/>
          </p:cNvSpPr>
          <p:nvPr>
            <p:ph type="body" idx="1"/>
          </p:nvPr>
        </p:nvSpPr>
        <p:spPr/>
        <p:txBody>
          <a:bodyPr/>
          <a:lstStyle/>
          <a:p>
            <a:r>
              <a:rPr lang="sv-SE">
                <a:ea typeface="Calibri"/>
                <a:cs typeface="Calibri"/>
              </a:rPr>
              <a:t>In och läs mer om flexibilitet i våra publicerade rapporter:</a:t>
            </a:r>
          </a:p>
          <a:p>
            <a:r>
              <a:rPr lang="sv-SE"/>
              <a:t>Alla de här publikationerna hittar ni på projekthemsidan på </a:t>
            </a:r>
            <a:r>
              <a:rPr lang="sv-SE" err="1"/>
              <a:t>powercircle.org</a:t>
            </a:r>
            <a:r>
              <a:rPr lang="sv-SE"/>
              <a:t>/</a:t>
            </a:r>
            <a:r>
              <a:rPr lang="sv-SE" err="1"/>
              <a:t>flexability</a:t>
            </a:r>
            <a:endParaRPr lang="sv-SE"/>
          </a:p>
        </p:txBody>
      </p:sp>
      <p:sp>
        <p:nvSpPr>
          <p:cNvPr id="4" name="Platshållare för bildnummer 3">
            <a:extLst>
              <a:ext uri="{FF2B5EF4-FFF2-40B4-BE49-F238E27FC236}">
                <a16:creationId xmlns:a16="http://schemas.microsoft.com/office/drawing/2014/main" id="{965EE7E5-1C8D-B01F-6C70-F57ECB8611EC}"/>
              </a:ext>
            </a:extLst>
          </p:cNvPr>
          <p:cNvSpPr>
            <a:spLocks noGrp="1"/>
          </p:cNvSpPr>
          <p:nvPr>
            <p:ph type="sldNum" sz="quarter" idx="5"/>
          </p:nvPr>
        </p:nvSpPr>
        <p:spPr/>
        <p:txBody>
          <a:bodyPr/>
          <a:lstStyle/>
          <a:p>
            <a:fld id="{9AF38366-B8E8-4CAA-9E10-82D1FEC241E7}" type="slidenum">
              <a:rPr lang="sv-SE" smtClean="0"/>
              <a:t>41</a:t>
            </a:fld>
            <a:endParaRPr lang="sv-SE"/>
          </a:p>
        </p:txBody>
      </p:sp>
    </p:spTree>
    <p:extLst>
      <p:ext uri="{BB962C8B-B14F-4D97-AF65-F5344CB8AC3E}">
        <p14:creationId xmlns:p14="http://schemas.microsoft.com/office/powerpoint/2010/main" val="1684585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A">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C7E8C96-D8BD-48FE-8EF5-9E891EAD8F43}"/>
              </a:ext>
            </a:extLst>
          </p:cNvPr>
          <p:cNvSpPr>
            <a:spLocks noGrp="1"/>
          </p:cNvSpPr>
          <p:nvPr>
            <p:ph type="subTitle" idx="1"/>
          </p:nvPr>
        </p:nvSpPr>
        <p:spPr>
          <a:xfrm>
            <a:off x="623889" y="5296650"/>
            <a:ext cx="10944224" cy="79617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C873D43C-5C1A-4C24-A714-7E27F2DA567C}"/>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8D063D8C-9957-4E71-9A0E-15A682E9DD9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0C6E6D5-689A-4564-93E6-94F59EE53255}"/>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7" name="Rubrik 6">
            <a:extLst>
              <a:ext uri="{FF2B5EF4-FFF2-40B4-BE49-F238E27FC236}">
                <a16:creationId xmlns:a16="http://schemas.microsoft.com/office/drawing/2014/main" id="{2C1FB6D4-6291-4295-A9A1-B014E544F5F8}"/>
              </a:ext>
            </a:extLst>
          </p:cNvPr>
          <p:cNvSpPr>
            <a:spLocks noGrp="1"/>
          </p:cNvSpPr>
          <p:nvPr>
            <p:ph type="title"/>
          </p:nvPr>
        </p:nvSpPr>
        <p:spPr>
          <a:xfrm>
            <a:off x="623887" y="3929673"/>
            <a:ext cx="10944225" cy="1241086"/>
          </a:xfrm>
        </p:spPr>
        <p:txBody>
          <a:bodyPr>
            <a:normAutofit/>
          </a:bodyPr>
          <a:lstStyle>
            <a:lvl1pPr algn="ctr">
              <a:defRPr sz="4000" b="1">
                <a:latin typeface="+mn-lt"/>
              </a:defRPr>
            </a:lvl1pPr>
          </a:lstStyle>
          <a:p>
            <a:r>
              <a:rPr lang="sv-SE"/>
              <a:t>Klicka här för att ändra mall för rubrikformat</a:t>
            </a:r>
          </a:p>
        </p:txBody>
      </p:sp>
      <p:sp>
        <p:nvSpPr>
          <p:cNvPr id="8" name="Platshållare för bild 7">
            <a:extLst>
              <a:ext uri="{FF2B5EF4-FFF2-40B4-BE49-F238E27FC236}">
                <a16:creationId xmlns:a16="http://schemas.microsoft.com/office/drawing/2014/main" id="{5D662548-AC5A-47FA-8FEC-AB8695E96F5E}"/>
              </a:ext>
            </a:extLst>
          </p:cNvPr>
          <p:cNvSpPr>
            <a:spLocks noGrp="1"/>
          </p:cNvSpPr>
          <p:nvPr>
            <p:ph type="pic" sz="quarter" idx="13"/>
          </p:nvPr>
        </p:nvSpPr>
        <p:spPr>
          <a:xfrm>
            <a:off x="1" y="1"/>
            <a:ext cx="12191998" cy="3628570"/>
          </a:xfrm>
          <a:prstGeom prst="rect">
            <a:avLst/>
          </a:prstGeom>
          <a:solidFill>
            <a:schemeClr val="tx2">
              <a:lumMod val="20000"/>
              <a:lumOff val="80000"/>
            </a:schemeClr>
          </a:solidFill>
        </p:spPr>
        <p:txBody>
          <a:bodyPr wrap="square">
            <a:noAutofit/>
          </a:bodyPr>
          <a:lstStyle/>
          <a:p>
            <a:r>
              <a:rPr lang="sv-SE"/>
              <a:t>Klicka på ikonen för att lägga till en bild</a:t>
            </a:r>
          </a:p>
        </p:txBody>
      </p:sp>
    </p:spTree>
    <p:extLst>
      <p:ext uri="{BB962C8B-B14F-4D97-AF65-F5344CB8AC3E}">
        <p14:creationId xmlns:p14="http://schemas.microsoft.com/office/powerpoint/2010/main" val="2463665366"/>
      </p:ext>
    </p:extLst>
  </p:cSld>
  <p:clrMapOvr>
    <a:masterClrMapping/>
  </p:clrMapOvr>
  <p:extLst>
    <p:ext uri="{DCECCB84-F9BA-43D5-87BE-67443E8EF086}">
      <p15:sldGuideLst xmlns:p15="http://schemas.microsoft.com/office/powerpoint/2012/main">
        <p15:guide id="1" orient="horz" pos="1820">
          <p15:clr>
            <a:srgbClr val="FBAE40"/>
          </p15:clr>
        </p15:guide>
        <p15:guide id="2" orient="horz" pos="3271">
          <p15:clr>
            <a:srgbClr val="FBAE40"/>
          </p15:clr>
        </p15:guide>
        <p15:guide id="3" orient="horz" pos="333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bild B">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C7E8C96-D8BD-48FE-8EF5-9E891EAD8F43}"/>
              </a:ext>
            </a:extLst>
          </p:cNvPr>
          <p:cNvSpPr>
            <a:spLocks noGrp="1"/>
          </p:cNvSpPr>
          <p:nvPr>
            <p:ph type="subTitle" idx="1"/>
          </p:nvPr>
        </p:nvSpPr>
        <p:spPr>
          <a:xfrm>
            <a:off x="623889" y="5296650"/>
            <a:ext cx="10944224" cy="79617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C873D43C-5C1A-4C24-A714-7E27F2DA567C}"/>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8D063D8C-9957-4E71-9A0E-15A682E9DD9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0C6E6D5-689A-4564-93E6-94F59EE53255}"/>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7" name="Rubrik 6">
            <a:extLst>
              <a:ext uri="{FF2B5EF4-FFF2-40B4-BE49-F238E27FC236}">
                <a16:creationId xmlns:a16="http://schemas.microsoft.com/office/drawing/2014/main" id="{2C1FB6D4-6291-4295-A9A1-B014E544F5F8}"/>
              </a:ext>
            </a:extLst>
          </p:cNvPr>
          <p:cNvSpPr>
            <a:spLocks noGrp="1"/>
          </p:cNvSpPr>
          <p:nvPr>
            <p:ph type="title"/>
          </p:nvPr>
        </p:nvSpPr>
        <p:spPr>
          <a:xfrm>
            <a:off x="623887" y="3929673"/>
            <a:ext cx="10944225" cy="1241086"/>
          </a:xfrm>
        </p:spPr>
        <p:txBody>
          <a:bodyPr>
            <a:normAutofit/>
          </a:bodyPr>
          <a:lstStyle>
            <a:lvl1pPr algn="ctr">
              <a:defRPr sz="4000" b="1">
                <a:latin typeface="+mn-lt"/>
              </a:defRPr>
            </a:lvl1pPr>
          </a:lstStyle>
          <a:p>
            <a:r>
              <a:rPr lang="sv-SE"/>
              <a:t>Klicka här för att ändra mall för rubrikformat</a:t>
            </a:r>
          </a:p>
        </p:txBody>
      </p:sp>
      <p:sp>
        <p:nvSpPr>
          <p:cNvPr id="210" name="Platshållare för bild 209">
            <a:extLst>
              <a:ext uri="{FF2B5EF4-FFF2-40B4-BE49-F238E27FC236}">
                <a16:creationId xmlns:a16="http://schemas.microsoft.com/office/drawing/2014/main" id="{6A7ABC83-194C-48B1-AD14-2BADE10E0AA1}"/>
              </a:ext>
            </a:extLst>
          </p:cNvPr>
          <p:cNvSpPr>
            <a:spLocks noGrp="1"/>
          </p:cNvSpPr>
          <p:nvPr>
            <p:ph type="pic" sz="quarter" idx="13"/>
          </p:nvPr>
        </p:nvSpPr>
        <p:spPr>
          <a:xfrm>
            <a:off x="1" y="1"/>
            <a:ext cx="12191998" cy="4607820"/>
          </a:xfrm>
          <a:custGeom>
            <a:avLst/>
            <a:gdLst>
              <a:gd name="connsiteX0" fmla="*/ 12191998 w 12191998"/>
              <a:gd name="connsiteY0" fmla="*/ 3761176 h 4607820"/>
              <a:gd name="connsiteX1" fmla="*/ 12191998 w 12191998"/>
              <a:gd name="connsiteY1" fmla="*/ 4600202 h 4607820"/>
              <a:gd name="connsiteX2" fmla="*/ 11845600 w 12191998"/>
              <a:gd name="connsiteY2" fmla="*/ 4393940 h 4607820"/>
              <a:gd name="connsiteX3" fmla="*/ 11845600 w 12191998"/>
              <a:gd name="connsiteY3" fmla="*/ 3967438 h 4607820"/>
              <a:gd name="connsiteX4" fmla="*/ 0 w 12191998"/>
              <a:gd name="connsiteY4" fmla="*/ 3760613 h 4607820"/>
              <a:gd name="connsiteX5" fmla="*/ 344335 w 12191998"/>
              <a:gd name="connsiteY5" fmla="*/ 3966729 h 4607820"/>
              <a:gd name="connsiteX6" fmla="*/ 344335 w 12191998"/>
              <a:gd name="connsiteY6" fmla="*/ 4393230 h 4607820"/>
              <a:gd name="connsiteX7" fmla="*/ 0 w 12191998"/>
              <a:gd name="connsiteY7" fmla="*/ 4599346 h 4607820"/>
              <a:gd name="connsiteX8" fmla="*/ 11172476 w 12191998"/>
              <a:gd name="connsiteY8" fmla="*/ 3753558 h 4607820"/>
              <a:gd name="connsiteX9" fmla="*/ 11530410 w 12191998"/>
              <a:gd name="connsiteY9" fmla="*/ 3967438 h 4607820"/>
              <a:gd name="connsiteX10" fmla="*/ 11530410 w 12191998"/>
              <a:gd name="connsiteY10" fmla="*/ 4393940 h 4607820"/>
              <a:gd name="connsiteX11" fmla="*/ 11172476 w 12191998"/>
              <a:gd name="connsiteY11" fmla="*/ 4607820 h 4607820"/>
              <a:gd name="connsiteX12" fmla="*/ 10813284 w 12191998"/>
              <a:gd name="connsiteY12" fmla="*/ 4393940 h 4607820"/>
              <a:gd name="connsiteX13" fmla="*/ 10813284 w 12191998"/>
              <a:gd name="connsiteY13" fmla="*/ 3967438 h 4607820"/>
              <a:gd name="connsiteX14" fmla="*/ 1013264 w 12191998"/>
              <a:gd name="connsiteY14" fmla="*/ 3752848 h 4607820"/>
              <a:gd name="connsiteX15" fmla="*/ 1371197 w 12191998"/>
              <a:gd name="connsiteY15" fmla="*/ 3966728 h 4607820"/>
              <a:gd name="connsiteX16" fmla="*/ 1371197 w 12191998"/>
              <a:gd name="connsiteY16" fmla="*/ 4393230 h 4607820"/>
              <a:gd name="connsiteX17" fmla="*/ 1013264 w 12191998"/>
              <a:gd name="connsiteY17" fmla="*/ 4607110 h 4607820"/>
              <a:gd name="connsiteX18" fmla="*/ 654072 w 12191998"/>
              <a:gd name="connsiteY18" fmla="*/ 4393230 h 4607820"/>
              <a:gd name="connsiteX19" fmla="*/ 654072 w 12191998"/>
              <a:gd name="connsiteY19" fmla="*/ 3966728 h 4607820"/>
              <a:gd name="connsiteX20" fmla="*/ 11688935 w 12191998"/>
              <a:gd name="connsiteY20" fmla="*/ 2878817 h 4607820"/>
              <a:gd name="connsiteX21" fmla="*/ 12113454 w 12191998"/>
              <a:gd name="connsiteY21" fmla="*/ 3132484 h 4607820"/>
              <a:gd name="connsiteX22" fmla="*/ 12113454 w 12191998"/>
              <a:gd name="connsiteY22" fmla="*/ 3638326 h 4607820"/>
              <a:gd name="connsiteX23" fmla="*/ 11688935 w 12191998"/>
              <a:gd name="connsiteY23" fmla="*/ 3891993 h 4607820"/>
              <a:gd name="connsiteX24" fmla="*/ 11262924 w 12191998"/>
              <a:gd name="connsiteY24" fmla="*/ 3638326 h 4607820"/>
              <a:gd name="connsiteX25" fmla="*/ 11262924 w 12191998"/>
              <a:gd name="connsiteY25" fmla="*/ 3132484 h 4607820"/>
              <a:gd name="connsiteX26" fmla="*/ 10662644 w 12191998"/>
              <a:gd name="connsiteY26" fmla="*/ 2878108 h 4607820"/>
              <a:gd name="connsiteX27" fmla="*/ 11086416 w 12191998"/>
              <a:gd name="connsiteY27" fmla="*/ 3131775 h 4607820"/>
              <a:gd name="connsiteX28" fmla="*/ 11086416 w 12191998"/>
              <a:gd name="connsiteY28" fmla="*/ 3637616 h 4607820"/>
              <a:gd name="connsiteX29" fmla="*/ 10662644 w 12191998"/>
              <a:gd name="connsiteY29" fmla="*/ 3891282 h 4607820"/>
              <a:gd name="connsiteX30" fmla="*/ 10238126 w 12191998"/>
              <a:gd name="connsiteY30" fmla="*/ 3637616 h 4607820"/>
              <a:gd name="connsiteX31" fmla="*/ 10238126 w 12191998"/>
              <a:gd name="connsiteY31" fmla="*/ 3131775 h 4607820"/>
              <a:gd name="connsiteX32" fmla="*/ 8631337 w 12191998"/>
              <a:gd name="connsiteY32" fmla="*/ 2878108 h 4607820"/>
              <a:gd name="connsiteX33" fmla="*/ 9055109 w 12191998"/>
              <a:gd name="connsiteY33" fmla="*/ 3131775 h 4607820"/>
              <a:gd name="connsiteX34" fmla="*/ 9055109 w 12191998"/>
              <a:gd name="connsiteY34" fmla="*/ 3637616 h 4607820"/>
              <a:gd name="connsiteX35" fmla="*/ 8631337 w 12191998"/>
              <a:gd name="connsiteY35" fmla="*/ 3891282 h 4607820"/>
              <a:gd name="connsiteX36" fmla="*/ 8206819 w 12191998"/>
              <a:gd name="connsiteY36" fmla="*/ 3637616 h 4607820"/>
              <a:gd name="connsiteX37" fmla="*/ 8206819 w 12191998"/>
              <a:gd name="connsiteY37" fmla="*/ 3131775 h 4607820"/>
              <a:gd name="connsiteX38" fmla="*/ 6598692 w 12191998"/>
              <a:gd name="connsiteY38" fmla="*/ 2878108 h 4607820"/>
              <a:gd name="connsiteX39" fmla="*/ 7022464 w 12191998"/>
              <a:gd name="connsiteY39" fmla="*/ 3131775 h 4607820"/>
              <a:gd name="connsiteX40" fmla="*/ 7022464 w 12191998"/>
              <a:gd name="connsiteY40" fmla="*/ 3637616 h 4607820"/>
              <a:gd name="connsiteX41" fmla="*/ 6598692 w 12191998"/>
              <a:gd name="connsiteY41" fmla="*/ 3891282 h 4607820"/>
              <a:gd name="connsiteX42" fmla="*/ 6174174 w 12191998"/>
              <a:gd name="connsiteY42" fmla="*/ 3637616 h 4607820"/>
              <a:gd name="connsiteX43" fmla="*/ 6174174 w 12191998"/>
              <a:gd name="connsiteY43" fmla="*/ 3131775 h 4607820"/>
              <a:gd name="connsiteX44" fmla="*/ 4564706 w 12191998"/>
              <a:gd name="connsiteY44" fmla="*/ 2878108 h 4607820"/>
              <a:gd name="connsiteX45" fmla="*/ 4988481 w 12191998"/>
              <a:gd name="connsiteY45" fmla="*/ 3131775 h 4607820"/>
              <a:gd name="connsiteX46" fmla="*/ 4988481 w 12191998"/>
              <a:gd name="connsiteY46" fmla="*/ 3637616 h 4607820"/>
              <a:gd name="connsiteX47" fmla="*/ 4564706 w 12191998"/>
              <a:gd name="connsiteY47" fmla="*/ 3891282 h 4607820"/>
              <a:gd name="connsiteX48" fmla="*/ 4140191 w 12191998"/>
              <a:gd name="connsiteY48" fmla="*/ 3637616 h 4607820"/>
              <a:gd name="connsiteX49" fmla="*/ 4140191 w 12191998"/>
              <a:gd name="connsiteY49" fmla="*/ 3131775 h 4607820"/>
              <a:gd name="connsiteX50" fmla="*/ 2534741 w 12191998"/>
              <a:gd name="connsiteY50" fmla="*/ 2878108 h 4607820"/>
              <a:gd name="connsiteX51" fmla="*/ 2958514 w 12191998"/>
              <a:gd name="connsiteY51" fmla="*/ 3131775 h 4607820"/>
              <a:gd name="connsiteX52" fmla="*/ 2958514 w 12191998"/>
              <a:gd name="connsiteY52" fmla="*/ 3637616 h 4607820"/>
              <a:gd name="connsiteX53" fmla="*/ 2534741 w 12191998"/>
              <a:gd name="connsiteY53" fmla="*/ 3891282 h 4607820"/>
              <a:gd name="connsiteX54" fmla="*/ 2110223 w 12191998"/>
              <a:gd name="connsiteY54" fmla="*/ 3637616 h 4607820"/>
              <a:gd name="connsiteX55" fmla="*/ 2110223 w 12191998"/>
              <a:gd name="connsiteY55" fmla="*/ 3131775 h 4607820"/>
              <a:gd name="connsiteX56" fmla="*/ 503434 w 12191998"/>
              <a:gd name="connsiteY56" fmla="*/ 2878108 h 4607820"/>
              <a:gd name="connsiteX57" fmla="*/ 927205 w 12191998"/>
              <a:gd name="connsiteY57" fmla="*/ 3131775 h 4607820"/>
              <a:gd name="connsiteX58" fmla="*/ 927205 w 12191998"/>
              <a:gd name="connsiteY58" fmla="*/ 3637616 h 4607820"/>
              <a:gd name="connsiteX59" fmla="*/ 503434 w 12191998"/>
              <a:gd name="connsiteY59" fmla="*/ 3891282 h 4607820"/>
              <a:gd name="connsiteX60" fmla="*/ 78916 w 12191998"/>
              <a:gd name="connsiteY60" fmla="*/ 3637616 h 4607820"/>
              <a:gd name="connsiteX61" fmla="*/ 78916 w 12191998"/>
              <a:gd name="connsiteY61" fmla="*/ 3131775 h 4607820"/>
              <a:gd name="connsiteX62" fmla="*/ 9657628 w 12191998"/>
              <a:gd name="connsiteY62" fmla="*/ 2878107 h 4607820"/>
              <a:gd name="connsiteX63" fmla="*/ 10082147 w 12191998"/>
              <a:gd name="connsiteY63" fmla="*/ 3131774 h 4607820"/>
              <a:gd name="connsiteX64" fmla="*/ 10082147 w 12191998"/>
              <a:gd name="connsiteY64" fmla="*/ 3637616 h 4607820"/>
              <a:gd name="connsiteX65" fmla="*/ 9657628 w 12191998"/>
              <a:gd name="connsiteY65" fmla="*/ 3891283 h 4607820"/>
              <a:gd name="connsiteX66" fmla="*/ 9231617 w 12191998"/>
              <a:gd name="connsiteY66" fmla="*/ 3637616 h 4607820"/>
              <a:gd name="connsiteX67" fmla="*/ 9231617 w 12191998"/>
              <a:gd name="connsiteY67" fmla="*/ 3131774 h 4607820"/>
              <a:gd name="connsiteX68" fmla="*/ 7624982 w 12191998"/>
              <a:gd name="connsiteY68" fmla="*/ 2878107 h 4607820"/>
              <a:gd name="connsiteX69" fmla="*/ 8049501 w 12191998"/>
              <a:gd name="connsiteY69" fmla="*/ 3131774 h 4607820"/>
              <a:gd name="connsiteX70" fmla="*/ 8049501 w 12191998"/>
              <a:gd name="connsiteY70" fmla="*/ 3637616 h 4607820"/>
              <a:gd name="connsiteX71" fmla="*/ 7624982 w 12191998"/>
              <a:gd name="connsiteY71" fmla="*/ 3891283 h 4607820"/>
              <a:gd name="connsiteX72" fmla="*/ 7198971 w 12191998"/>
              <a:gd name="connsiteY72" fmla="*/ 3637616 h 4607820"/>
              <a:gd name="connsiteX73" fmla="*/ 7198971 w 12191998"/>
              <a:gd name="connsiteY73" fmla="*/ 3131774 h 4607820"/>
              <a:gd name="connsiteX74" fmla="*/ 5590999 w 12191998"/>
              <a:gd name="connsiteY74" fmla="*/ 2878107 h 4607820"/>
              <a:gd name="connsiteX75" fmla="*/ 6015519 w 12191998"/>
              <a:gd name="connsiteY75" fmla="*/ 3131774 h 4607820"/>
              <a:gd name="connsiteX76" fmla="*/ 6015519 w 12191998"/>
              <a:gd name="connsiteY76" fmla="*/ 3637616 h 4607820"/>
              <a:gd name="connsiteX77" fmla="*/ 5590999 w 12191998"/>
              <a:gd name="connsiteY77" fmla="*/ 3891283 h 4607820"/>
              <a:gd name="connsiteX78" fmla="*/ 5164989 w 12191998"/>
              <a:gd name="connsiteY78" fmla="*/ 3637616 h 4607820"/>
              <a:gd name="connsiteX79" fmla="*/ 5164989 w 12191998"/>
              <a:gd name="connsiteY79" fmla="*/ 3131774 h 4607820"/>
              <a:gd name="connsiteX80" fmla="*/ 3561032 w 12191998"/>
              <a:gd name="connsiteY80" fmla="*/ 2878107 h 4607820"/>
              <a:gd name="connsiteX81" fmla="*/ 3985551 w 12191998"/>
              <a:gd name="connsiteY81" fmla="*/ 3131774 h 4607820"/>
              <a:gd name="connsiteX82" fmla="*/ 3985551 w 12191998"/>
              <a:gd name="connsiteY82" fmla="*/ 3637616 h 4607820"/>
              <a:gd name="connsiteX83" fmla="*/ 3561032 w 12191998"/>
              <a:gd name="connsiteY83" fmla="*/ 3891283 h 4607820"/>
              <a:gd name="connsiteX84" fmla="*/ 3135021 w 12191998"/>
              <a:gd name="connsiteY84" fmla="*/ 3637616 h 4607820"/>
              <a:gd name="connsiteX85" fmla="*/ 3135021 w 12191998"/>
              <a:gd name="connsiteY85" fmla="*/ 3131774 h 4607820"/>
              <a:gd name="connsiteX86" fmla="*/ 1529725 w 12191998"/>
              <a:gd name="connsiteY86" fmla="*/ 2878107 h 4607820"/>
              <a:gd name="connsiteX87" fmla="*/ 1954243 w 12191998"/>
              <a:gd name="connsiteY87" fmla="*/ 3131774 h 4607820"/>
              <a:gd name="connsiteX88" fmla="*/ 1954243 w 12191998"/>
              <a:gd name="connsiteY88" fmla="*/ 3637616 h 4607820"/>
              <a:gd name="connsiteX89" fmla="*/ 1529725 w 12191998"/>
              <a:gd name="connsiteY89" fmla="*/ 3891283 h 4607820"/>
              <a:gd name="connsiteX90" fmla="*/ 1103713 w 12191998"/>
              <a:gd name="connsiteY90" fmla="*/ 3637616 h 4607820"/>
              <a:gd name="connsiteX91" fmla="*/ 1103713 w 12191998"/>
              <a:gd name="connsiteY91" fmla="*/ 3131774 h 4607820"/>
              <a:gd name="connsiteX92" fmla="*/ 12191998 w 12191998"/>
              <a:gd name="connsiteY92" fmla="*/ 1916044 h 4607820"/>
              <a:gd name="connsiteX93" fmla="*/ 12191998 w 12191998"/>
              <a:gd name="connsiteY93" fmla="*/ 3046034 h 4607820"/>
              <a:gd name="connsiteX94" fmla="*/ 11718105 w 12191998"/>
              <a:gd name="connsiteY94" fmla="*/ 2763856 h 4607820"/>
              <a:gd name="connsiteX95" fmla="*/ 11718105 w 12191998"/>
              <a:gd name="connsiteY95" fmla="*/ 2198220 h 4607820"/>
              <a:gd name="connsiteX96" fmla="*/ 0 w 12191998"/>
              <a:gd name="connsiteY96" fmla="*/ 1915047 h 4607820"/>
              <a:gd name="connsiteX97" fmla="*/ 473902 w 12191998"/>
              <a:gd name="connsiteY97" fmla="*/ 2198220 h 4607820"/>
              <a:gd name="connsiteX98" fmla="*/ 473902 w 12191998"/>
              <a:gd name="connsiteY98" fmla="*/ 2763856 h 4607820"/>
              <a:gd name="connsiteX99" fmla="*/ 0 w 12191998"/>
              <a:gd name="connsiteY99" fmla="*/ 3047031 h 4607820"/>
              <a:gd name="connsiteX100" fmla="*/ 11176740 w 12191998"/>
              <a:gd name="connsiteY100" fmla="*/ 1914569 h 4607820"/>
              <a:gd name="connsiteX101" fmla="*/ 11651441 w 12191998"/>
              <a:gd name="connsiteY101" fmla="*/ 2198220 h 4607820"/>
              <a:gd name="connsiteX102" fmla="*/ 11651441 w 12191998"/>
              <a:gd name="connsiteY102" fmla="*/ 2763856 h 4607820"/>
              <a:gd name="connsiteX103" fmla="*/ 11176740 w 12191998"/>
              <a:gd name="connsiteY103" fmla="*/ 3047508 h 4607820"/>
              <a:gd name="connsiteX104" fmla="*/ 10700371 w 12191998"/>
              <a:gd name="connsiteY104" fmla="*/ 2763856 h 4607820"/>
              <a:gd name="connsiteX105" fmla="*/ 10700371 w 12191998"/>
              <a:gd name="connsiteY105" fmla="*/ 2198220 h 4607820"/>
              <a:gd name="connsiteX106" fmla="*/ 10159330 w 12191998"/>
              <a:gd name="connsiteY106" fmla="*/ 1914569 h 4607820"/>
              <a:gd name="connsiteX107" fmla="*/ 10633197 w 12191998"/>
              <a:gd name="connsiteY107" fmla="*/ 2198220 h 4607820"/>
              <a:gd name="connsiteX108" fmla="*/ 10633197 w 12191998"/>
              <a:gd name="connsiteY108" fmla="*/ 2763856 h 4607820"/>
              <a:gd name="connsiteX109" fmla="*/ 10159330 w 12191998"/>
              <a:gd name="connsiteY109" fmla="*/ 3047508 h 4607820"/>
              <a:gd name="connsiteX110" fmla="*/ 9684629 w 12191998"/>
              <a:gd name="connsiteY110" fmla="*/ 2763856 h 4607820"/>
              <a:gd name="connsiteX111" fmla="*/ 9684629 w 12191998"/>
              <a:gd name="connsiteY111" fmla="*/ 2198220 h 4607820"/>
              <a:gd name="connsiteX112" fmla="*/ 9145434 w 12191998"/>
              <a:gd name="connsiteY112" fmla="*/ 1914569 h 4607820"/>
              <a:gd name="connsiteX113" fmla="*/ 9620135 w 12191998"/>
              <a:gd name="connsiteY113" fmla="*/ 2198220 h 4607820"/>
              <a:gd name="connsiteX114" fmla="*/ 9620135 w 12191998"/>
              <a:gd name="connsiteY114" fmla="*/ 2763856 h 4607820"/>
              <a:gd name="connsiteX115" fmla="*/ 9145434 w 12191998"/>
              <a:gd name="connsiteY115" fmla="*/ 3047508 h 4607820"/>
              <a:gd name="connsiteX116" fmla="*/ 8669065 w 12191998"/>
              <a:gd name="connsiteY116" fmla="*/ 2763856 h 4607820"/>
              <a:gd name="connsiteX117" fmla="*/ 8669065 w 12191998"/>
              <a:gd name="connsiteY117" fmla="*/ 2198220 h 4607820"/>
              <a:gd name="connsiteX118" fmla="*/ 8128024 w 12191998"/>
              <a:gd name="connsiteY118" fmla="*/ 1914569 h 4607820"/>
              <a:gd name="connsiteX119" fmla="*/ 8601891 w 12191998"/>
              <a:gd name="connsiteY119" fmla="*/ 2198220 h 4607820"/>
              <a:gd name="connsiteX120" fmla="*/ 8601891 w 12191998"/>
              <a:gd name="connsiteY120" fmla="*/ 2763856 h 4607820"/>
              <a:gd name="connsiteX121" fmla="*/ 8128024 w 12191998"/>
              <a:gd name="connsiteY121" fmla="*/ 3047508 h 4607820"/>
              <a:gd name="connsiteX122" fmla="*/ 7653323 w 12191998"/>
              <a:gd name="connsiteY122" fmla="*/ 2763856 h 4607820"/>
              <a:gd name="connsiteX123" fmla="*/ 7653323 w 12191998"/>
              <a:gd name="connsiteY123" fmla="*/ 2198220 h 4607820"/>
              <a:gd name="connsiteX124" fmla="*/ 7112788 w 12191998"/>
              <a:gd name="connsiteY124" fmla="*/ 1914569 h 4607820"/>
              <a:gd name="connsiteX125" fmla="*/ 7587488 w 12191998"/>
              <a:gd name="connsiteY125" fmla="*/ 2198220 h 4607820"/>
              <a:gd name="connsiteX126" fmla="*/ 7587488 w 12191998"/>
              <a:gd name="connsiteY126" fmla="*/ 2763856 h 4607820"/>
              <a:gd name="connsiteX127" fmla="*/ 7112788 w 12191998"/>
              <a:gd name="connsiteY127" fmla="*/ 3047508 h 4607820"/>
              <a:gd name="connsiteX128" fmla="*/ 6636418 w 12191998"/>
              <a:gd name="connsiteY128" fmla="*/ 2763856 h 4607820"/>
              <a:gd name="connsiteX129" fmla="*/ 6636418 w 12191998"/>
              <a:gd name="connsiteY129" fmla="*/ 2198220 h 4607820"/>
              <a:gd name="connsiteX130" fmla="*/ 6095389 w 12191998"/>
              <a:gd name="connsiteY130" fmla="*/ 1914569 h 4607820"/>
              <a:gd name="connsiteX131" fmla="*/ 6569244 w 12191998"/>
              <a:gd name="connsiteY131" fmla="*/ 2198220 h 4607820"/>
              <a:gd name="connsiteX132" fmla="*/ 6569244 w 12191998"/>
              <a:gd name="connsiteY132" fmla="*/ 2763856 h 4607820"/>
              <a:gd name="connsiteX133" fmla="*/ 6095389 w 12191998"/>
              <a:gd name="connsiteY133" fmla="*/ 3047508 h 4607820"/>
              <a:gd name="connsiteX134" fmla="*/ 5620693 w 12191998"/>
              <a:gd name="connsiteY134" fmla="*/ 2763856 h 4607820"/>
              <a:gd name="connsiteX135" fmla="*/ 5620693 w 12191998"/>
              <a:gd name="connsiteY135" fmla="*/ 2198220 h 4607820"/>
              <a:gd name="connsiteX136" fmla="*/ 5078813 w 12191998"/>
              <a:gd name="connsiteY136" fmla="*/ 1914569 h 4607820"/>
              <a:gd name="connsiteX137" fmla="*/ 5553516 w 12191998"/>
              <a:gd name="connsiteY137" fmla="*/ 2198220 h 4607820"/>
              <a:gd name="connsiteX138" fmla="*/ 5553516 w 12191998"/>
              <a:gd name="connsiteY138" fmla="*/ 2763856 h 4607820"/>
              <a:gd name="connsiteX139" fmla="*/ 5078813 w 12191998"/>
              <a:gd name="connsiteY139" fmla="*/ 3047508 h 4607820"/>
              <a:gd name="connsiteX140" fmla="*/ 4602439 w 12191998"/>
              <a:gd name="connsiteY140" fmla="*/ 2763856 h 4607820"/>
              <a:gd name="connsiteX141" fmla="*/ 4602439 w 12191998"/>
              <a:gd name="connsiteY141" fmla="*/ 2198220 h 4607820"/>
              <a:gd name="connsiteX142" fmla="*/ 4061403 w 12191998"/>
              <a:gd name="connsiteY142" fmla="*/ 1914569 h 4607820"/>
              <a:gd name="connsiteX143" fmla="*/ 4535265 w 12191998"/>
              <a:gd name="connsiteY143" fmla="*/ 2198220 h 4607820"/>
              <a:gd name="connsiteX144" fmla="*/ 4535265 w 12191998"/>
              <a:gd name="connsiteY144" fmla="*/ 2763856 h 4607820"/>
              <a:gd name="connsiteX145" fmla="*/ 4061403 w 12191998"/>
              <a:gd name="connsiteY145" fmla="*/ 3047508 h 4607820"/>
              <a:gd name="connsiteX146" fmla="*/ 3586702 w 12191998"/>
              <a:gd name="connsiteY146" fmla="*/ 2763856 h 4607820"/>
              <a:gd name="connsiteX147" fmla="*/ 3586702 w 12191998"/>
              <a:gd name="connsiteY147" fmla="*/ 2198220 h 4607820"/>
              <a:gd name="connsiteX148" fmla="*/ 3048847 w 12191998"/>
              <a:gd name="connsiteY148" fmla="*/ 1914569 h 4607820"/>
              <a:gd name="connsiteX149" fmla="*/ 3523547 w 12191998"/>
              <a:gd name="connsiteY149" fmla="*/ 2198220 h 4607820"/>
              <a:gd name="connsiteX150" fmla="*/ 3523547 w 12191998"/>
              <a:gd name="connsiteY150" fmla="*/ 2763856 h 4607820"/>
              <a:gd name="connsiteX151" fmla="*/ 3048847 w 12191998"/>
              <a:gd name="connsiteY151" fmla="*/ 3047508 h 4607820"/>
              <a:gd name="connsiteX152" fmla="*/ 2572477 w 12191998"/>
              <a:gd name="connsiteY152" fmla="*/ 2763856 h 4607820"/>
              <a:gd name="connsiteX153" fmla="*/ 2572477 w 12191998"/>
              <a:gd name="connsiteY153" fmla="*/ 2198220 h 4607820"/>
              <a:gd name="connsiteX154" fmla="*/ 2031433 w 12191998"/>
              <a:gd name="connsiteY154" fmla="*/ 1914569 h 4607820"/>
              <a:gd name="connsiteX155" fmla="*/ 2505304 w 12191998"/>
              <a:gd name="connsiteY155" fmla="*/ 2198220 h 4607820"/>
              <a:gd name="connsiteX156" fmla="*/ 2505304 w 12191998"/>
              <a:gd name="connsiteY156" fmla="*/ 2763856 h 4607820"/>
              <a:gd name="connsiteX157" fmla="*/ 2031433 w 12191998"/>
              <a:gd name="connsiteY157" fmla="*/ 3047508 h 4607820"/>
              <a:gd name="connsiteX158" fmla="*/ 1556733 w 12191998"/>
              <a:gd name="connsiteY158" fmla="*/ 2763856 h 4607820"/>
              <a:gd name="connsiteX159" fmla="*/ 1556733 w 12191998"/>
              <a:gd name="connsiteY159" fmla="*/ 2198220 h 4607820"/>
              <a:gd name="connsiteX160" fmla="*/ 1017536 w 12191998"/>
              <a:gd name="connsiteY160" fmla="*/ 1914569 h 4607820"/>
              <a:gd name="connsiteX161" fmla="*/ 1492237 w 12191998"/>
              <a:gd name="connsiteY161" fmla="*/ 2198220 h 4607820"/>
              <a:gd name="connsiteX162" fmla="*/ 1492237 w 12191998"/>
              <a:gd name="connsiteY162" fmla="*/ 2763856 h 4607820"/>
              <a:gd name="connsiteX163" fmla="*/ 1017536 w 12191998"/>
              <a:gd name="connsiteY163" fmla="*/ 3047508 h 4607820"/>
              <a:gd name="connsiteX164" fmla="*/ 541168 w 12191998"/>
              <a:gd name="connsiteY164" fmla="*/ 2763856 h 4607820"/>
              <a:gd name="connsiteX165" fmla="*/ 541168 w 12191998"/>
              <a:gd name="connsiteY165" fmla="*/ 2198220 h 4607820"/>
              <a:gd name="connsiteX166" fmla="*/ 10 w 12191998"/>
              <a:gd name="connsiteY166" fmla="*/ 0 h 4607820"/>
              <a:gd name="connsiteX167" fmla="*/ 12191998 w 12191998"/>
              <a:gd name="connsiteY167" fmla="*/ 0 h 4607820"/>
              <a:gd name="connsiteX168" fmla="*/ 12191998 w 12191998"/>
              <a:gd name="connsiteY168" fmla="*/ 1309329 h 4607820"/>
              <a:gd name="connsiteX169" fmla="*/ 12186945 w 12191998"/>
              <a:gd name="connsiteY169" fmla="*/ 1306320 h 4607820"/>
              <a:gd name="connsiteX170" fmla="*/ 12186945 w 12191998"/>
              <a:gd name="connsiteY170" fmla="*/ 1898329 h 4607820"/>
              <a:gd name="connsiteX171" fmla="*/ 11686171 w 12191998"/>
              <a:gd name="connsiteY171" fmla="*/ 2197560 h 4607820"/>
              <a:gd name="connsiteX172" fmla="*/ 11183637 w 12191998"/>
              <a:gd name="connsiteY172" fmla="*/ 1898329 h 4607820"/>
              <a:gd name="connsiteX173" fmla="*/ 11183637 w 12191998"/>
              <a:gd name="connsiteY173" fmla="*/ 1306780 h 4607820"/>
              <a:gd name="connsiteX174" fmla="*/ 11176822 w 12191998"/>
              <a:gd name="connsiteY174" fmla="*/ 1310852 h 4607820"/>
              <a:gd name="connsiteX175" fmla="*/ 11169211 w 12191998"/>
              <a:gd name="connsiteY175" fmla="*/ 1306320 h 4607820"/>
              <a:gd name="connsiteX176" fmla="*/ 11169211 w 12191998"/>
              <a:gd name="connsiteY176" fmla="*/ 1898329 h 4607820"/>
              <a:gd name="connsiteX177" fmla="*/ 10668437 w 12191998"/>
              <a:gd name="connsiteY177" fmla="*/ 2197560 h 4607820"/>
              <a:gd name="connsiteX178" fmla="*/ 10165903 w 12191998"/>
              <a:gd name="connsiteY178" fmla="*/ 1898329 h 4607820"/>
              <a:gd name="connsiteX179" fmla="*/ 10165903 w 12191998"/>
              <a:gd name="connsiteY179" fmla="*/ 1306941 h 4607820"/>
              <a:gd name="connsiteX180" fmla="*/ 10159371 w 12191998"/>
              <a:gd name="connsiteY180" fmla="*/ 1310851 h 4607820"/>
              <a:gd name="connsiteX181" fmla="*/ 10150899 w 12191998"/>
              <a:gd name="connsiteY181" fmla="*/ 1305789 h 4607820"/>
              <a:gd name="connsiteX182" fmla="*/ 10150899 w 12191998"/>
              <a:gd name="connsiteY182" fmla="*/ 1898329 h 4607820"/>
              <a:gd name="connsiteX183" fmla="*/ 9651004 w 12191998"/>
              <a:gd name="connsiteY183" fmla="*/ 2197560 h 4607820"/>
              <a:gd name="connsiteX184" fmla="*/ 9150229 w 12191998"/>
              <a:gd name="connsiteY184" fmla="*/ 1898329 h 4607820"/>
              <a:gd name="connsiteX185" fmla="*/ 9150229 w 12191998"/>
              <a:gd name="connsiteY185" fmla="*/ 1308036 h 4607820"/>
              <a:gd name="connsiteX186" fmla="*/ 9145516 w 12191998"/>
              <a:gd name="connsiteY186" fmla="*/ 1310852 h 4607820"/>
              <a:gd name="connsiteX187" fmla="*/ 9137905 w 12191998"/>
              <a:gd name="connsiteY187" fmla="*/ 1306320 h 4607820"/>
              <a:gd name="connsiteX188" fmla="*/ 9137905 w 12191998"/>
              <a:gd name="connsiteY188" fmla="*/ 1898329 h 4607820"/>
              <a:gd name="connsiteX189" fmla="*/ 8637131 w 12191998"/>
              <a:gd name="connsiteY189" fmla="*/ 2197560 h 4607820"/>
              <a:gd name="connsiteX190" fmla="*/ 8134597 w 12191998"/>
              <a:gd name="connsiteY190" fmla="*/ 1898329 h 4607820"/>
              <a:gd name="connsiteX191" fmla="*/ 8134597 w 12191998"/>
              <a:gd name="connsiteY191" fmla="*/ 1306941 h 4607820"/>
              <a:gd name="connsiteX192" fmla="*/ 8128065 w 12191998"/>
              <a:gd name="connsiteY192" fmla="*/ 1310851 h 4607820"/>
              <a:gd name="connsiteX193" fmla="*/ 8119593 w 12191998"/>
              <a:gd name="connsiteY193" fmla="*/ 1305788 h 4607820"/>
              <a:gd name="connsiteX194" fmla="*/ 8119593 w 12191998"/>
              <a:gd name="connsiteY194" fmla="*/ 1898329 h 4607820"/>
              <a:gd name="connsiteX195" fmla="*/ 7619698 w 12191998"/>
              <a:gd name="connsiteY195" fmla="*/ 2197560 h 4607820"/>
              <a:gd name="connsiteX196" fmla="*/ 7118923 w 12191998"/>
              <a:gd name="connsiteY196" fmla="*/ 1898329 h 4607820"/>
              <a:gd name="connsiteX197" fmla="*/ 7118923 w 12191998"/>
              <a:gd name="connsiteY197" fmla="*/ 1307235 h 4607820"/>
              <a:gd name="connsiteX198" fmla="*/ 7112869 w 12191998"/>
              <a:gd name="connsiteY198" fmla="*/ 1310852 h 4607820"/>
              <a:gd name="connsiteX199" fmla="*/ 7105258 w 12191998"/>
              <a:gd name="connsiteY199" fmla="*/ 1306320 h 4607820"/>
              <a:gd name="connsiteX200" fmla="*/ 7105258 w 12191998"/>
              <a:gd name="connsiteY200" fmla="*/ 1898329 h 4607820"/>
              <a:gd name="connsiteX201" fmla="*/ 6604484 w 12191998"/>
              <a:gd name="connsiteY201" fmla="*/ 2197560 h 4607820"/>
              <a:gd name="connsiteX202" fmla="*/ 6101950 w 12191998"/>
              <a:gd name="connsiteY202" fmla="*/ 1898329 h 4607820"/>
              <a:gd name="connsiteX203" fmla="*/ 6101950 w 12191998"/>
              <a:gd name="connsiteY203" fmla="*/ 1306941 h 4607820"/>
              <a:gd name="connsiteX204" fmla="*/ 6095425 w 12191998"/>
              <a:gd name="connsiteY204" fmla="*/ 1310851 h 4607820"/>
              <a:gd name="connsiteX205" fmla="*/ 6086952 w 12191998"/>
              <a:gd name="connsiteY205" fmla="*/ 1305789 h 4607820"/>
              <a:gd name="connsiteX206" fmla="*/ 6086952 w 12191998"/>
              <a:gd name="connsiteY206" fmla="*/ 1898329 h 4607820"/>
              <a:gd name="connsiteX207" fmla="*/ 5587063 w 12191998"/>
              <a:gd name="connsiteY207" fmla="*/ 2197560 h 4607820"/>
              <a:gd name="connsiteX208" fmla="*/ 5086286 w 12191998"/>
              <a:gd name="connsiteY208" fmla="*/ 1898329 h 4607820"/>
              <a:gd name="connsiteX209" fmla="*/ 5086286 w 12191998"/>
              <a:gd name="connsiteY209" fmla="*/ 1306433 h 4607820"/>
              <a:gd name="connsiteX210" fmla="*/ 5078889 w 12191998"/>
              <a:gd name="connsiteY210" fmla="*/ 1310852 h 4607820"/>
              <a:gd name="connsiteX211" fmla="*/ 5071282 w 12191998"/>
              <a:gd name="connsiteY211" fmla="*/ 1306322 h 4607820"/>
              <a:gd name="connsiteX212" fmla="*/ 5071282 w 12191998"/>
              <a:gd name="connsiteY212" fmla="*/ 1898329 h 4607820"/>
              <a:gd name="connsiteX213" fmla="*/ 4570504 w 12191998"/>
              <a:gd name="connsiteY213" fmla="*/ 2197560 h 4607820"/>
              <a:gd name="connsiteX214" fmla="*/ 4067972 w 12191998"/>
              <a:gd name="connsiteY214" fmla="*/ 1898329 h 4607820"/>
              <a:gd name="connsiteX215" fmla="*/ 4067972 w 12191998"/>
              <a:gd name="connsiteY215" fmla="*/ 1306940 h 4607820"/>
              <a:gd name="connsiteX216" fmla="*/ 4061439 w 12191998"/>
              <a:gd name="connsiteY216" fmla="*/ 1310851 h 4607820"/>
              <a:gd name="connsiteX217" fmla="*/ 4052970 w 12191998"/>
              <a:gd name="connsiteY217" fmla="*/ 1305791 h 4607820"/>
              <a:gd name="connsiteX218" fmla="*/ 4052970 w 12191998"/>
              <a:gd name="connsiteY218" fmla="*/ 1898329 h 4607820"/>
              <a:gd name="connsiteX219" fmla="*/ 3553074 w 12191998"/>
              <a:gd name="connsiteY219" fmla="*/ 2197560 h 4607820"/>
              <a:gd name="connsiteX220" fmla="*/ 3052300 w 12191998"/>
              <a:gd name="connsiteY220" fmla="*/ 1898329 h 4607820"/>
              <a:gd name="connsiteX221" fmla="*/ 3052300 w 12191998"/>
              <a:gd name="connsiteY221" fmla="*/ 1308835 h 4607820"/>
              <a:gd name="connsiteX222" fmla="*/ 3048924 w 12191998"/>
              <a:gd name="connsiteY222" fmla="*/ 1310852 h 4607820"/>
              <a:gd name="connsiteX223" fmla="*/ 3041316 w 12191998"/>
              <a:gd name="connsiteY223" fmla="*/ 1306322 h 4607820"/>
              <a:gd name="connsiteX224" fmla="*/ 3041316 w 12191998"/>
              <a:gd name="connsiteY224" fmla="*/ 1898329 h 4607820"/>
              <a:gd name="connsiteX225" fmla="*/ 2540541 w 12191998"/>
              <a:gd name="connsiteY225" fmla="*/ 2197560 h 4607820"/>
              <a:gd name="connsiteX226" fmla="*/ 2038003 w 12191998"/>
              <a:gd name="connsiteY226" fmla="*/ 1898329 h 4607820"/>
              <a:gd name="connsiteX227" fmla="*/ 2038003 w 12191998"/>
              <a:gd name="connsiteY227" fmla="*/ 1306940 h 4607820"/>
              <a:gd name="connsiteX228" fmla="*/ 2031470 w 12191998"/>
              <a:gd name="connsiteY228" fmla="*/ 1310851 h 4607820"/>
              <a:gd name="connsiteX229" fmla="*/ 2023000 w 12191998"/>
              <a:gd name="connsiteY229" fmla="*/ 1305790 h 4607820"/>
              <a:gd name="connsiteX230" fmla="*/ 2023000 w 12191998"/>
              <a:gd name="connsiteY230" fmla="*/ 1898329 h 4607820"/>
              <a:gd name="connsiteX231" fmla="*/ 1523106 w 12191998"/>
              <a:gd name="connsiteY231" fmla="*/ 2197560 h 4607820"/>
              <a:gd name="connsiteX232" fmla="*/ 1022331 w 12191998"/>
              <a:gd name="connsiteY232" fmla="*/ 1898329 h 4607820"/>
              <a:gd name="connsiteX233" fmla="*/ 1022331 w 12191998"/>
              <a:gd name="connsiteY233" fmla="*/ 1308034 h 4607820"/>
              <a:gd name="connsiteX234" fmla="*/ 1017615 w 12191998"/>
              <a:gd name="connsiteY234" fmla="*/ 1310852 h 4607820"/>
              <a:gd name="connsiteX235" fmla="*/ 1010006 w 12191998"/>
              <a:gd name="connsiteY235" fmla="*/ 1306321 h 4607820"/>
              <a:gd name="connsiteX236" fmla="*/ 1010006 w 12191998"/>
              <a:gd name="connsiteY236" fmla="*/ 1898329 h 4607820"/>
              <a:gd name="connsiteX237" fmla="*/ 509231 w 12191998"/>
              <a:gd name="connsiteY237" fmla="*/ 2197560 h 4607820"/>
              <a:gd name="connsiteX238" fmla="*/ 6697 w 12191998"/>
              <a:gd name="connsiteY238" fmla="*/ 1898329 h 4607820"/>
              <a:gd name="connsiteX239" fmla="*/ 6697 w 12191998"/>
              <a:gd name="connsiteY239" fmla="*/ 1306419 h 4607820"/>
              <a:gd name="connsiteX240" fmla="*/ 0 w 12191998"/>
              <a:gd name="connsiteY240" fmla="*/ 1310421 h 4607820"/>
              <a:gd name="connsiteX241" fmla="*/ 0 w 12191998"/>
              <a:gd name="connsiteY241" fmla="*/ 67083 h 4607820"/>
              <a:gd name="connsiteX242" fmla="*/ 10 w 12191998"/>
              <a:gd name="connsiteY242" fmla="*/ 67089 h 460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Lst>
            <a:rect l="l" t="t" r="r" b="b"/>
            <a:pathLst>
              <a:path w="12191998" h="4607820">
                <a:moveTo>
                  <a:pt x="12191998" y="3761176"/>
                </a:moveTo>
                <a:lnTo>
                  <a:pt x="12191998" y="4600202"/>
                </a:lnTo>
                <a:lnTo>
                  <a:pt x="11845600" y="4393940"/>
                </a:lnTo>
                <a:lnTo>
                  <a:pt x="11845600" y="3967438"/>
                </a:lnTo>
                <a:close/>
                <a:moveTo>
                  <a:pt x="0" y="3760613"/>
                </a:moveTo>
                <a:lnTo>
                  <a:pt x="344335" y="3966729"/>
                </a:lnTo>
                <a:lnTo>
                  <a:pt x="344335" y="4393230"/>
                </a:lnTo>
                <a:lnTo>
                  <a:pt x="0" y="4599346"/>
                </a:lnTo>
                <a:close/>
                <a:moveTo>
                  <a:pt x="11172476" y="3753558"/>
                </a:moveTo>
                <a:lnTo>
                  <a:pt x="11530410" y="3967438"/>
                </a:lnTo>
                <a:lnTo>
                  <a:pt x="11530410" y="4393940"/>
                </a:lnTo>
                <a:lnTo>
                  <a:pt x="11172476" y="4607820"/>
                </a:lnTo>
                <a:lnTo>
                  <a:pt x="10813284" y="4393940"/>
                </a:lnTo>
                <a:lnTo>
                  <a:pt x="10813284" y="3967438"/>
                </a:lnTo>
                <a:close/>
                <a:moveTo>
                  <a:pt x="1013264" y="3752848"/>
                </a:moveTo>
                <a:lnTo>
                  <a:pt x="1371197" y="3966728"/>
                </a:lnTo>
                <a:lnTo>
                  <a:pt x="1371197" y="4393230"/>
                </a:lnTo>
                <a:lnTo>
                  <a:pt x="1013264" y="4607110"/>
                </a:lnTo>
                <a:lnTo>
                  <a:pt x="654072" y="4393230"/>
                </a:lnTo>
                <a:lnTo>
                  <a:pt x="654072" y="3966728"/>
                </a:lnTo>
                <a:close/>
                <a:moveTo>
                  <a:pt x="11688935" y="2878817"/>
                </a:moveTo>
                <a:lnTo>
                  <a:pt x="12113454" y="3132484"/>
                </a:lnTo>
                <a:lnTo>
                  <a:pt x="12113454" y="3638326"/>
                </a:lnTo>
                <a:lnTo>
                  <a:pt x="11688935" y="3891993"/>
                </a:lnTo>
                <a:lnTo>
                  <a:pt x="11262924" y="3638326"/>
                </a:lnTo>
                <a:lnTo>
                  <a:pt x="11262924" y="3132484"/>
                </a:lnTo>
                <a:close/>
                <a:moveTo>
                  <a:pt x="10662644" y="2878108"/>
                </a:moveTo>
                <a:lnTo>
                  <a:pt x="11086416" y="3131775"/>
                </a:lnTo>
                <a:lnTo>
                  <a:pt x="11086416" y="3637616"/>
                </a:lnTo>
                <a:lnTo>
                  <a:pt x="10662644" y="3891282"/>
                </a:lnTo>
                <a:lnTo>
                  <a:pt x="10238126" y="3637616"/>
                </a:lnTo>
                <a:lnTo>
                  <a:pt x="10238126" y="3131775"/>
                </a:lnTo>
                <a:close/>
                <a:moveTo>
                  <a:pt x="8631337" y="2878108"/>
                </a:moveTo>
                <a:lnTo>
                  <a:pt x="9055109" y="3131775"/>
                </a:lnTo>
                <a:lnTo>
                  <a:pt x="9055109" y="3637616"/>
                </a:lnTo>
                <a:lnTo>
                  <a:pt x="8631337" y="3891282"/>
                </a:lnTo>
                <a:lnTo>
                  <a:pt x="8206819" y="3637616"/>
                </a:lnTo>
                <a:lnTo>
                  <a:pt x="8206819" y="3131775"/>
                </a:lnTo>
                <a:close/>
                <a:moveTo>
                  <a:pt x="6598692" y="2878108"/>
                </a:moveTo>
                <a:lnTo>
                  <a:pt x="7022464" y="3131775"/>
                </a:lnTo>
                <a:lnTo>
                  <a:pt x="7022464" y="3637616"/>
                </a:lnTo>
                <a:lnTo>
                  <a:pt x="6598692" y="3891282"/>
                </a:lnTo>
                <a:lnTo>
                  <a:pt x="6174174" y="3637616"/>
                </a:lnTo>
                <a:lnTo>
                  <a:pt x="6174174" y="3131775"/>
                </a:lnTo>
                <a:close/>
                <a:moveTo>
                  <a:pt x="4564706" y="2878108"/>
                </a:moveTo>
                <a:lnTo>
                  <a:pt x="4988481" y="3131775"/>
                </a:lnTo>
                <a:lnTo>
                  <a:pt x="4988481" y="3637616"/>
                </a:lnTo>
                <a:lnTo>
                  <a:pt x="4564706" y="3891282"/>
                </a:lnTo>
                <a:lnTo>
                  <a:pt x="4140191" y="3637616"/>
                </a:lnTo>
                <a:lnTo>
                  <a:pt x="4140191" y="3131775"/>
                </a:lnTo>
                <a:close/>
                <a:moveTo>
                  <a:pt x="2534741" y="2878108"/>
                </a:moveTo>
                <a:lnTo>
                  <a:pt x="2958514" y="3131775"/>
                </a:lnTo>
                <a:lnTo>
                  <a:pt x="2958514" y="3637616"/>
                </a:lnTo>
                <a:lnTo>
                  <a:pt x="2534741" y="3891282"/>
                </a:lnTo>
                <a:lnTo>
                  <a:pt x="2110223" y="3637616"/>
                </a:lnTo>
                <a:lnTo>
                  <a:pt x="2110223" y="3131775"/>
                </a:lnTo>
                <a:close/>
                <a:moveTo>
                  <a:pt x="503434" y="2878108"/>
                </a:moveTo>
                <a:lnTo>
                  <a:pt x="927205" y="3131775"/>
                </a:lnTo>
                <a:lnTo>
                  <a:pt x="927205" y="3637616"/>
                </a:lnTo>
                <a:lnTo>
                  <a:pt x="503434" y="3891282"/>
                </a:lnTo>
                <a:lnTo>
                  <a:pt x="78916" y="3637616"/>
                </a:lnTo>
                <a:lnTo>
                  <a:pt x="78916" y="3131775"/>
                </a:lnTo>
                <a:close/>
                <a:moveTo>
                  <a:pt x="9657628" y="2878107"/>
                </a:moveTo>
                <a:lnTo>
                  <a:pt x="10082147" y="3131774"/>
                </a:lnTo>
                <a:lnTo>
                  <a:pt x="10082147" y="3637616"/>
                </a:lnTo>
                <a:lnTo>
                  <a:pt x="9657628" y="3891283"/>
                </a:lnTo>
                <a:lnTo>
                  <a:pt x="9231617" y="3637616"/>
                </a:lnTo>
                <a:lnTo>
                  <a:pt x="9231617" y="3131774"/>
                </a:lnTo>
                <a:close/>
                <a:moveTo>
                  <a:pt x="7624982" y="2878107"/>
                </a:moveTo>
                <a:lnTo>
                  <a:pt x="8049501" y="3131774"/>
                </a:lnTo>
                <a:lnTo>
                  <a:pt x="8049501" y="3637616"/>
                </a:lnTo>
                <a:lnTo>
                  <a:pt x="7624982" y="3891283"/>
                </a:lnTo>
                <a:lnTo>
                  <a:pt x="7198971" y="3637616"/>
                </a:lnTo>
                <a:lnTo>
                  <a:pt x="7198971" y="3131774"/>
                </a:lnTo>
                <a:close/>
                <a:moveTo>
                  <a:pt x="5590999" y="2878107"/>
                </a:moveTo>
                <a:lnTo>
                  <a:pt x="6015519" y="3131774"/>
                </a:lnTo>
                <a:lnTo>
                  <a:pt x="6015519" y="3637616"/>
                </a:lnTo>
                <a:lnTo>
                  <a:pt x="5590999" y="3891283"/>
                </a:lnTo>
                <a:lnTo>
                  <a:pt x="5164989" y="3637616"/>
                </a:lnTo>
                <a:lnTo>
                  <a:pt x="5164989" y="3131774"/>
                </a:lnTo>
                <a:close/>
                <a:moveTo>
                  <a:pt x="3561032" y="2878107"/>
                </a:moveTo>
                <a:lnTo>
                  <a:pt x="3985551" y="3131774"/>
                </a:lnTo>
                <a:lnTo>
                  <a:pt x="3985551" y="3637616"/>
                </a:lnTo>
                <a:lnTo>
                  <a:pt x="3561032" y="3891283"/>
                </a:lnTo>
                <a:lnTo>
                  <a:pt x="3135021" y="3637616"/>
                </a:lnTo>
                <a:lnTo>
                  <a:pt x="3135021" y="3131774"/>
                </a:lnTo>
                <a:close/>
                <a:moveTo>
                  <a:pt x="1529725" y="2878107"/>
                </a:moveTo>
                <a:lnTo>
                  <a:pt x="1954243" y="3131774"/>
                </a:lnTo>
                <a:lnTo>
                  <a:pt x="1954243" y="3637616"/>
                </a:lnTo>
                <a:lnTo>
                  <a:pt x="1529725" y="3891283"/>
                </a:lnTo>
                <a:lnTo>
                  <a:pt x="1103713" y="3637616"/>
                </a:lnTo>
                <a:lnTo>
                  <a:pt x="1103713" y="3131774"/>
                </a:lnTo>
                <a:close/>
                <a:moveTo>
                  <a:pt x="12191998" y="1916044"/>
                </a:moveTo>
                <a:lnTo>
                  <a:pt x="12191998" y="3046034"/>
                </a:lnTo>
                <a:lnTo>
                  <a:pt x="11718105" y="2763856"/>
                </a:lnTo>
                <a:lnTo>
                  <a:pt x="11718105" y="2198220"/>
                </a:lnTo>
                <a:close/>
                <a:moveTo>
                  <a:pt x="0" y="1915047"/>
                </a:moveTo>
                <a:lnTo>
                  <a:pt x="473902" y="2198220"/>
                </a:lnTo>
                <a:lnTo>
                  <a:pt x="473902" y="2763856"/>
                </a:lnTo>
                <a:lnTo>
                  <a:pt x="0" y="3047031"/>
                </a:lnTo>
                <a:close/>
                <a:moveTo>
                  <a:pt x="11176740" y="1914569"/>
                </a:moveTo>
                <a:lnTo>
                  <a:pt x="11651441" y="2198220"/>
                </a:lnTo>
                <a:lnTo>
                  <a:pt x="11651441" y="2763856"/>
                </a:lnTo>
                <a:lnTo>
                  <a:pt x="11176740" y="3047508"/>
                </a:lnTo>
                <a:lnTo>
                  <a:pt x="10700371" y="2763856"/>
                </a:lnTo>
                <a:lnTo>
                  <a:pt x="10700371" y="2198220"/>
                </a:lnTo>
                <a:close/>
                <a:moveTo>
                  <a:pt x="10159330" y="1914569"/>
                </a:moveTo>
                <a:lnTo>
                  <a:pt x="10633197" y="2198220"/>
                </a:lnTo>
                <a:lnTo>
                  <a:pt x="10633197" y="2763856"/>
                </a:lnTo>
                <a:lnTo>
                  <a:pt x="10159330" y="3047508"/>
                </a:lnTo>
                <a:lnTo>
                  <a:pt x="9684629" y="2763856"/>
                </a:lnTo>
                <a:lnTo>
                  <a:pt x="9684629" y="2198220"/>
                </a:lnTo>
                <a:close/>
                <a:moveTo>
                  <a:pt x="9145434" y="1914569"/>
                </a:moveTo>
                <a:lnTo>
                  <a:pt x="9620135" y="2198220"/>
                </a:lnTo>
                <a:lnTo>
                  <a:pt x="9620135" y="2763856"/>
                </a:lnTo>
                <a:lnTo>
                  <a:pt x="9145434" y="3047508"/>
                </a:lnTo>
                <a:lnTo>
                  <a:pt x="8669065" y="2763856"/>
                </a:lnTo>
                <a:lnTo>
                  <a:pt x="8669065" y="2198220"/>
                </a:lnTo>
                <a:close/>
                <a:moveTo>
                  <a:pt x="8128024" y="1914569"/>
                </a:moveTo>
                <a:lnTo>
                  <a:pt x="8601891" y="2198220"/>
                </a:lnTo>
                <a:lnTo>
                  <a:pt x="8601891" y="2763856"/>
                </a:lnTo>
                <a:lnTo>
                  <a:pt x="8128024" y="3047508"/>
                </a:lnTo>
                <a:lnTo>
                  <a:pt x="7653323" y="2763856"/>
                </a:lnTo>
                <a:lnTo>
                  <a:pt x="7653323" y="2198220"/>
                </a:lnTo>
                <a:close/>
                <a:moveTo>
                  <a:pt x="7112788" y="1914569"/>
                </a:moveTo>
                <a:lnTo>
                  <a:pt x="7587488" y="2198220"/>
                </a:lnTo>
                <a:lnTo>
                  <a:pt x="7587488" y="2763856"/>
                </a:lnTo>
                <a:lnTo>
                  <a:pt x="7112788" y="3047508"/>
                </a:lnTo>
                <a:lnTo>
                  <a:pt x="6636418" y="2763856"/>
                </a:lnTo>
                <a:lnTo>
                  <a:pt x="6636418" y="2198220"/>
                </a:lnTo>
                <a:close/>
                <a:moveTo>
                  <a:pt x="6095389" y="1914569"/>
                </a:moveTo>
                <a:lnTo>
                  <a:pt x="6569244" y="2198220"/>
                </a:lnTo>
                <a:lnTo>
                  <a:pt x="6569244" y="2763856"/>
                </a:lnTo>
                <a:lnTo>
                  <a:pt x="6095389" y="3047508"/>
                </a:lnTo>
                <a:lnTo>
                  <a:pt x="5620693" y="2763856"/>
                </a:lnTo>
                <a:lnTo>
                  <a:pt x="5620693" y="2198220"/>
                </a:lnTo>
                <a:close/>
                <a:moveTo>
                  <a:pt x="5078813" y="1914569"/>
                </a:moveTo>
                <a:lnTo>
                  <a:pt x="5553516" y="2198220"/>
                </a:lnTo>
                <a:lnTo>
                  <a:pt x="5553516" y="2763856"/>
                </a:lnTo>
                <a:lnTo>
                  <a:pt x="5078813" y="3047508"/>
                </a:lnTo>
                <a:lnTo>
                  <a:pt x="4602439" y="2763856"/>
                </a:lnTo>
                <a:lnTo>
                  <a:pt x="4602439" y="2198220"/>
                </a:lnTo>
                <a:close/>
                <a:moveTo>
                  <a:pt x="4061403" y="1914569"/>
                </a:moveTo>
                <a:lnTo>
                  <a:pt x="4535265" y="2198220"/>
                </a:lnTo>
                <a:lnTo>
                  <a:pt x="4535265" y="2763856"/>
                </a:lnTo>
                <a:lnTo>
                  <a:pt x="4061403" y="3047508"/>
                </a:lnTo>
                <a:lnTo>
                  <a:pt x="3586702" y="2763856"/>
                </a:lnTo>
                <a:lnTo>
                  <a:pt x="3586702" y="2198220"/>
                </a:lnTo>
                <a:close/>
                <a:moveTo>
                  <a:pt x="3048847" y="1914569"/>
                </a:moveTo>
                <a:lnTo>
                  <a:pt x="3523547" y="2198220"/>
                </a:lnTo>
                <a:lnTo>
                  <a:pt x="3523547" y="2763856"/>
                </a:lnTo>
                <a:lnTo>
                  <a:pt x="3048847" y="3047508"/>
                </a:lnTo>
                <a:lnTo>
                  <a:pt x="2572477" y="2763856"/>
                </a:lnTo>
                <a:lnTo>
                  <a:pt x="2572477" y="2198220"/>
                </a:lnTo>
                <a:close/>
                <a:moveTo>
                  <a:pt x="2031433" y="1914569"/>
                </a:moveTo>
                <a:lnTo>
                  <a:pt x="2505304" y="2198220"/>
                </a:lnTo>
                <a:lnTo>
                  <a:pt x="2505304" y="2763856"/>
                </a:lnTo>
                <a:lnTo>
                  <a:pt x="2031433" y="3047508"/>
                </a:lnTo>
                <a:lnTo>
                  <a:pt x="1556733" y="2763856"/>
                </a:lnTo>
                <a:lnTo>
                  <a:pt x="1556733" y="2198220"/>
                </a:lnTo>
                <a:close/>
                <a:moveTo>
                  <a:pt x="1017536" y="1914569"/>
                </a:moveTo>
                <a:lnTo>
                  <a:pt x="1492237" y="2198220"/>
                </a:lnTo>
                <a:lnTo>
                  <a:pt x="1492237" y="2763856"/>
                </a:lnTo>
                <a:lnTo>
                  <a:pt x="1017536" y="3047508"/>
                </a:lnTo>
                <a:lnTo>
                  <a:pt x="541168" y="2763856"/>
                </a:lnTo>
                <a:lnTo>
                  <a:pt x="541168" y="2198220"/>
                </a:lnTo>
                <a:close/>
                <a:moveTo>
                  <a:pt x="10" y="0"/>
                </a:moveTo>
                <a:lnTo>
                  <a:pt x="12191998" y="0"/>
                </a:lnTo>
                <a:lnTo>
                  <a:pt x="12191998" y="1309329"/>
                </a:lnTo>
                <a:lnTo>
                  <a:pt x="12186945" y="1306320"/>
                </a:lnTo>
                <a:lnTo>
                  <a:pt x="12186945" y="1898329"/>
                </a:lnTo>
                <a:lnTo>
                  <a:pt x="11686171" y="2197560"/>
                </a:lnTo>
                <a:lnTo>
                  <a:pt x="11183637" y="1898329"/>
                </a:lnTo>
                <a:lnTo>
                  <a:pt x="11183637" y="1306780"/>
                </a:lnTo>
                <a:lnTo>
                  <a:pt x="11176822" y="1310852"/>
                </a:lnTo>
                <a:lnTo>
                  <a:pt x="11169211" y="1306320"/>
                </a:lnTo>
                <a:lnTo>
                  <a:pt x="11169211" y="1898329"/>
                </a:lnTo>
                <a:lnTo>
                  <a:pt x="10668437" y="2197560"/>
                </a:lnTo>
                <a:lnTo>
                  <a:pt x="10165903" y="1898329"/>
                </a:lnTo>
                <a:lnTo>
                  <a:pt x="10165903" y="1306941"/>
                </a:lnTo>
                <a:lnTo>
                  <a:pt x="10159371" y="1310851"/>
                </a:lnTo>
                <a:lnTo>
                  <a:pt x="10150899" y="1305789"/>
                </a:lnTo>
                <a:lnTo>
                  <a:pt x="10150899" y="1898329"/>
                </a:lnTo>
                <a:lnTo>
                  <a:pt x="9651004" y="2197560"/>
                </a:lnTo>
                <a:lnTo>
                  <a:pt x="9150229" y="1898329"/>
                </a:lnTo>
                <a:lnTo>
                  <a:pt x="9150229" y="1308036"/>
                </a:lnTo>
                <a:lnTo>
                  <a:pt x="9145516" y="1310852"/>
                </a:lnTo>
                <a:lnTo>
                  <a:pt x="9137905" y="1306320"/>
                </a:lnTo>
                <a:lnTo>
                  <a:pt x="9137905" y="1898329"/>
                </a:lnTo>
                <a:lnTo>
                  <a:pt x="8637131" y="2197560"/>
                </a:lnTo>
                <a:lnTo>
                  <a:pt x="8134597" y="1898329"/>
                </a:lnTo>
                <a:lnTo>
                  <a:pt x="8134597" y="1306941"/>
                </a:lnTo>
                <a:lnTo>
                  <a:pt x="8128065" y="1310851"/>
                </a:lnTo>
                <a:lnTo>
                  <a:pt x="8119593" y="1305788"/>
                </a:lnTo>
                <a:lnTo>
                  <a:pt x="8119593" y="1898329"/>
                </a:lnTo>
                <a:lnTo>
                  <a:pt x="7619698" y="2197560"/>
                </a:lnTo>
                <a:lnTo>
                  <a:pt x="7118923" y="1898329"/>
                </a:lnTo>
                <a:lnTo>
                  <a:pt x="7118923" y="1307235"/>
                </a:lnTo>
                <a:lnTo>
                  <a:pt x="7112869" y="1310852"/>
                </a:lnTo>
                <a:lnTo>
                  <a:pt x="7105258" y="1306320"/>
                </a:lnTo>
                <a:lnTo>
                  <a:pt x="7105258" y="1898329"/>
                </a:lnTo>
                <a:lnTo>
                  <a:pt x="6604484" y="2197560"/>
                </a:lnTo>
                <a:lnTo>
                  <a:pt x="6101950" y="1898329"/>
                </a:lnTo>
                <a:lnTo>
                  <a:pt x="6101950" y="1306941"/>
                </a:lnTo>
                <a:lnTo>
                  <a:pt x="6095425" y="1310851"/>
                </a:lnTo>
                <a:lnTo>
                  <a:pt x="6086952" y="1305789"/>
                </a:lnTo>
                <a:lnTo>
                  <a:pt x="6086952" y="1898329"/>
                </a:lnTo>
                <a:lnTo>
                  <a:pt x="5587063" y="2197560"/>
                </a:lnTo>
                <a:lnTo>
                  <a:pt x="5086286" y="1898329"/>
                </a:lnTo>
                <a:lnTo>
                  <a:pt x="5086286" y="1306433"/>
                </a:lnTo>
                <a:lnTo>
                  <a:pt x="5078889" y="1310852"/>
                </a:lnTo>
                <a:lnTo>
                  <a:pt x="5071282" y="1306322"/>
                </a:lnTo>
                <a:lnTo>
                  <a:pt x="5071282" y="1898329"/>
                </a:lnTo>
                <a:lnTo>
                  <a:pt x="4570504" y="2197560"/>
                </a:lnTo>
                <a:lnTo>
                  <a:pt x="4067972" y="1898329"/>
                </a:lnTo>
                <a:lnTo>
                  <a:pt x="4067972" y="1306940"/>
                </a:lnTo>
                <a:lnTo>
                  <a:pt x="4061439" y="1310851"/>
                </a:lnTo>
                <a:lnTo>
                  <a:pt x="4052970" y="1305791"/>
                </a:lnTo>
                <a:lnTo>
                  <a:pt x="4052970" y="1898329"/>
                </a:lnTo>
                <a:lnTo>
                  <a:pt x="3553074" y="2197560"/>
                </a:lnTo>
                <a:lnTo>
                  <a:pt x="3052300" y="1898329"/>
                </a:lnTo>
                <a:lnTo>
                  <a:pt x="3052300" y="1308835"/>
                </a:lnTo>
                <a:lnTo>
                  <a:pt x="3048924" y="1310852"/>
                </a:lnTo>
                <a:lnTo>
                  <a:pt x="3041316" y="1306322"/>
                </a:lnTo>
                <a:lnTo>
                  <a:pt x="3041316" y="1898329"/>
                </a:lnTo>
                <a:lnTo>
                  <a:pt x="2540541" y="2197560"/>
                </a:lnTo>
                <a:lnTo>
                  <a:pt x="2038003" y="1898329"/>
                </a:lnTo>
                <a:lnTo>
                  <a:pt x="2038003" y="1306940"/>
                </a:lnTo>
                <a:lnTo>
                  <a:pt x="2031470" y="1310851"/>
                </a:lnTo>
                <a:lnTo>
                  <a:pt x="2023000" y="1305790"/>
                </a:lnTo>
                <a:lnTo>
                  <a:pt x="2023000" y="1898329"/>
                </a:lnTo>
                <a:lnTo>
                  <a:pt x="1523106" y="2197560"/>
                </a:lnTo>
                <a:lnTo>
                  <a:pt x="1022331" y="1898329"/>
                </a:lnTo>
                <a:lnTo>
                  <a:pt x="1022331" y="1308034"/>
                </a:lnTo>
                <a:lnTo>
                  <a:pt x="1017615" y="1310852"/>
                </a:lnTo>
                <a:lnTo>
                  <a:pt x="1010006" y="1306321"/>
                </a:lnTo>
                <a:lnTo>
                  <a:pt x="1010006" y="1898329"/>
                </a:lnTo>
                <a:lnTo>
                  <a:pt x="509231" y="2197560"/>
                </a:lnTo>
                <a:lnTo>
                  <a:pt x="6697" y="1898329"/>
                </a:lnTo>
                <a:lnTo>
                  <a:pt x="6697" y="1306419"/>
                </a:lnTo>
                <a:lnTo>
                  <a:pt x="0" y="1310421"/>
                </a:lnTo>
                <a:lnTo>
                  <a:pt x="0" y="67083"/>
                </a:lnTo>
                <a:lnTo>
                  <a:pt x="10" y="67089"/>
                </a:lnTo>
                <a:close/>
              </a:path>
            </a:pathLst>
          </a:custGeom>
          <a:solidFill>
            <a:schemeClr val="tx2">
              <a:lumMod val="20000"/>
              <a:lumOff val="80000"/>
            </a:schemeClr>
          </a:solidFill>
        </p:spPr>
        <p:txBody>
          <a:bodyPr wrap="square">
            <a:noAutofit/>
          </a:bodyPr>
          <a:lstStyle/>
          <a:p>
            <a:r>
              <a:rPr lang="sv-SE"/>
              <a:t>Klicka på ikonen för att lägga till en bild</a:t>
            </a:r>
          </a:p>
        </p:txBody>
      </p:sp>
    </p:spTree>
    <p:extLst>
      <p:ext uri="{BB962C8B-B14F-4D97-AF65-F5344CB8AC3E}">
        <p14:creationId xmlns:p14="http://schemas.microsoft.com/office/powerpoint/2010/main" val="2818641683"/>
      </p:ext>
    </p:extLst>
  </p:cSld>
  <p:clrMapOvr>
    <a:masterClrMapping/>
  </p:clrMapOvr>
  <p:extLst>
    <p:ext uri="{DCECCB84-F9BA-43D5-87BE-67443E8EF086}">
      <p15:sldGuideLst xmlns:p15="http://schemas.microsoft.com/office/powerpoint/2012/main">
        <p15:guide id="1" orient="horz" pos="1820" userDrawn="1">
          <p15:clr>
            <a:srgbClr val="FBAE40"/>
          </p15:clr>
        </p15:guide>
        <p15:guide id="2" orient="horz" pos="3271" userDrawn="1">
          <p15:clr>
            <a:srgbClr val="FBAE40"/>
          </p15:clr>
        </p15:guide>
        <p15:guide id="3" orient="horz" pos="333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bild C">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C7E8C96-D8BD-48FE-8EF5-9E891EAD8F43}"/>
              </a:ext>
            </a:extLst>
          </p:cNvPr>
          <p:cNvSpPr>
            <a:spLocks noGrp="1"/>
          </p:cNvSpPr>
          <p:nvPr>
            <p:ph type="subTitle" idx="1"/>
          </p:nvPr>
        </p:nvSpPr>
        <p:spPr>
          <a:xfrm>
            <a:off x="623889" y="5300663"/>
            <a:ext cx="10944224" cy="79617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C873D43C-5C1A-4C24-A714-7E27F2DA567C}"/>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8D063D8C-9957-4E71-9A0E-15A682E9DD9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0C6E6D5-689A-4564-93E6-94F59EE53255}"/>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7" name="Rubrik 6">
            <a:extLst>
              <a:ext uri="{FF2B5EF4-FFF2-40B4-BE49-F238E27FC236}">
                <a16:creationId xmlns:a16="http://schemas.microsoft.com/office/drawing/2014/main" id="{2C1FB6D4-6291-4295-A9A1-B014E544F5F8}"/>
              </a:ext>
            </a:extLst>
          </p:cNvPr>
          <p:cNvSpPr>
            <a:spLocks noGrp="1"/>
          </p:cNvSpPr>
          <p:nvPr>
            <p:ph type="title"/>
          </p:nvPr>
        </p:nvSpPr>
        <p:spPr>
          <a:xfrm>
            <a:off x="623887" y="3933686"/>
            <a:ext cx="10944225" cy="1241086"/>
          </a:xfrm>
        </p:spPr>
        <p:txBody>
          <a:bodyPr>
            <a:normAutofit/>
          </a:bodyPr>
          <a:lstStyle>
            <a:lvl1pPr algn="ctr">
              <a:defRPr sz="4000" b="1">
                <a:latin typeface="+mn-lt"/>
              </a:defRPr>
            </a:lvl1pPr>
          </a:lstStyle>
          <a:p>
            <a:r>
              <a:rPr lang="sv-SE"/>
              <a:t>Klicka här för att ändra mall för rubrikformat</a:t>
            </a:r>
          </a:p>
        </p:txBody>
      </p:sp>
      <p:sp>
        <p:nvSpPr>
          <p:cNvPr id="26" name="Platshållare för bild 25">
            <a:extLst>
              <a:ext uri="{FF2B5EF4-FFF2-40B4-BE49-F238E27FC236}">
                <a16:creationId xmlns:a16="http://schemas.microsoft.com/office/drawing/2014/main" id="{51F0BC48-B9D9-46DA-B3D4-9ABE710A947C}"/>
              </a:ext>
            </a:extLst>
          </p:cNvPr>
          <p:cNvSpPr>
            <a:spLocks noGrp="1"/>
          </p:cNvSpPr>
          <p:nvPr>
            <p:ph type="pic" sz="quarter" idx="13"/>
          </p:nvPr>
        </p:nvSpPr>
        <p:spPr>
          <a:xfrm>
            <a:off x="-1" y="-180976"/>
            <a:ext cx="12192000" cy="4461487"/>
          </a:xfrm>
          <a:custGeom>
            <a:avLst/>
            <a:gdLst>
              <a:gd name="connsiteX0" fmla="*/ 8763624 w 12192000"/>
              <a:gd name="connsiteY0" fmla="*/ 3098928 h 4461487"/>
              <a:gd name="connsiteX1" fmla="*/ 9143873 w 12192000"/>
              <a:gd name="connsiteY1" fmla="*/ 3326873 h 4461487"/>
              <a:gd name="connsiteX2" fmla="*/ 9143873 w 12192000"/>
              <a:gd name="connsiteY2" fmla="*/ 3780719 h 4461487"/>
              <a:gd name="connsiteX3" fmla="*/ 8763624 w 12192000"/>
              <a:gd name="connsiteY3" fmla="*/ 4007642 h 4461487"/>
              <a:gd name="connsiteX4" fmla="*/ 8382352 w 12192000"/>
              <a:gd name="connsiteY4" fmla="*/ 3780719 h 4461487"/>
              <a:gd name="connsiteX5" fmla="*/ 8382352 w 12192000"/>
              <a:gd name="connsiteY5" fmla="*/ 3326873 h 4461487"/>
              <a:gd name="connsiteX6" fmla="*/ 9526167 w 12192000"/>
              <a:gd name="connsiteY6" fmla="*/ 2645082 h 4461487"/>
              <a:gd name="connsiteX7" fmla="*/ 9906416 w 12192000"/>
              <a:gd name="connsiteY7" fmla="*/ 2872005 h 4461487"/>
              <a:gd name="connsiteX8" fmla="*/ 9906416 w 12192000"/>
              <a:gd name="connsiteY8" fmla="*/ 3326873 h 4461487"/>
              <a:gd name="connsiteX9" fmla="*/ 10287687 w 12192000"/>
              <a:gd name="connsiteY9" fmla="*/ 3098928 h 4461487"/>
              <a:gd name="connsiteX10" fmla="*/ 10667936 w 12192000"/>
              <a:gd name="connsiteY10" fmla="*/ 3326873 h 4461487"/>
              <a:gd name="connsiteX11" fmla="*/ 10667936 w 12192000"/>
              <a:gd name="connsiteY11" fmla="*/ 3780719 h 4461487"/>
              <a:gd name="connsiteX12" fmla="*/ 10287687 w 12192000"/>
              <a:gd name="connsiteY12" fmla="*/ 4007642 h 4461487"/>
              <a:gd name="connsiteX13" fmla="*/ 9906416 w 12192000"/>
              <a:gd name="connsiteY13" fmla="*/ 3780720 h 4461487"/>
              <a:gd name="connsiteX14" fmla="*/ 9906416 w 12192000"/>
              <a:gd name="connsiteY14" fmla="*/ 4234564 h 4461487"/>
              <a:gd name="connsiteX15" fmla="*/ 9526167 w 12192000"/>
              <a:gd name="connsiteY15" fmla="*/ 4461487 h 4461487"/>
              <a:gd name="connsiteX16" fmla="*/ 9143873 w 12192000"/>
              <a:gd name="connsiteY16" fmla="*/ 4234564 h 4461487"/>
              <a:gd name="connsiteX17" fmla="*/ 9143873 w 12192000"/>
              <a:gd name="connsiteY17" fmla="*/ 3780719 h 4461487"/>
              <a:gd name="connsiteX18" fmla="*/ 9526167 w 12192000"/>
              <a:gd name="connsiteY18" fmla="*/ 3553796 h 4461487"/>
              <a:gd name="connsiteX19" fmla="*/ 9906415 w 12192000"/>
              <a:gd name="connsiteY19" fmla="*/ 3780718 h 4461487"/>
              <a:gd name="connsiteX20" fmla="*/ 9906415 w 12192000"/>
              <a:gd name="connsiteY20" fmla="*/ 3326874 h 4461487"/>
              <a:gd name="connsiteX21" fmla="*/ 9526167 w 12192000"/>
              <a:gd name="connsiteY21" fmla="*/ 3553796 h 4461487"/>
              <a:gd name="connsiteX22" fmla="*/ 9143873 w 12192000"/>
              <a:gd name="connsiteY22" fmla="*/ 3326873 h 4461487"/>
              <a:gd name="connsiteX23" fmla="*/ 9143873 w 12192000"/>
              <a:gd name="connsiteY23" fmla="*/ 2872005 h 4461487"/>
              <a:gd name="connsiteX24" fmla="*/ 4955512 w 12192000"/>
              <a:gd name="connsiteY24" fmla="*/ 2645082 h 4461487"/>
              <a:gd name="connsiteX25" fmla="*/ 5336783 w 12192000"/>
              <a:gd name="connsiteY25" fmla="*/ 2872005 h 4461487"/>
              <a:gd name="connsiteX26" fmla="*/ 5336783 w 12192000"/>
              <a:gd name="connsiteY26" fmla="*/ 3326873 h 4461487"/>
              <a:gd name="connsiteX27" fmla="*/ 4955512 w 12192000"/>
              <a:gd name="connsiteY27" fmla="*/ 3553796 h 4461487"/>
              <a:gd name="connsiteX28" fmla="*/ 4573218 w 12192000"/>
              <a:gd name="connsiteY28" fmla="*/ 3326873 h 4461487"/>
              <a:gd name="connsiteX29" fmla="*/ 4573218 w 12192000"/>
              <a:gd name="connsiteY29" fmla="*/ 2872005 h 4461487"/>
              <a:gd name="connsiteX30" fmla="*/ 1907384 w 12192000"/>
              <a:gd name="connsiteY30" fmla="*/ 2645082 h 4461487"/>
              <a:gd name="connsiteX31" fmla="*/ 2287635 w 12192000"/>
              <a:gd name="connsiteY31" fmla="*/ 2872005 h 4461487"/>
              <a:gd name="connsiteX32" fmla="*/ 2287635 w 12192000"/>
              <a:gd name="connsiteY32" fmla="*/ 3326873 h 4461487"/>
              <a:gd name="connsiteX33" fmla="*/ 1907384 w 12192000"/>
              <a:gd name="connsiteY33" fmla="*/ 3553796 h 4461487"/>
              <a:gd name="connsiteX34" fmla="*/ 1527135 w 12192000"/>
              <a:gd name="connsiteY34" fmla="*/ 3326873 h 4461487"/>
              <a:gd name="connsiteX35" fmla="*/ 1527135 w 12192000"/>
              <a:gd name="connsiteY35" fmla="*/ 2872005 h 4461487"/>
              <a:gd name="connsiteX36" fmla="*/ 1 w 12192000"/>
              <a:gd name="connsiteY36" fmla="*/ 0 h 4461487"/>
              <a:gd name="connsiteX37" fmla="*/ 12191998 w 12192000"/>
              <a:gd name="connsiteY37" fmla="*/ 0 h 4461487"/>
              <a:gd name="connsiteX38" fmla="*/ 12192000 w 12192000"/>
              <a:gd name="connsiteY38" fmla="*/ 1 h 4461487"/>
              <a:gd name="connsiteX39" fmla="*/ 12192000 w 12192000"/>
              <a:gd name="connsiteY39" fmla="*/ 2522387 h 4461487"/>
              <a:gd name="connsiteX40" fmla="*/ 12192000 w 12192000"/>
              <a:gd name="connsiteY40" fmla="*/ 2872004 h 4461487"/>
              <a:gd name="connsiteX41" fmla="*/ 11811751 w 12192000"/>
              <a:gd name="connsiteY41" fmla="*/ 3098927 h 4461487"/>
              <a:gd name="connsiteX42" fmla="*/ 11436615 w 12192000"/>
              <a:gd name="connsiteY42" fmla="*/ 2875056 h 4461487"/>
              <a:gd name="connsiteX43" fmla="*/ 11431502 w 12192000"/>
              <a:gd name="connsiteY43" fmla="*/ 2877817 h 4461487"/>
              <a:gd name="connsiteX44" fmla="*/ 11431502 w 12192000"/>
              <a:gd name="connsiteY44" fmla="*/ 3326262 h 4461487"/>
              <a:gd name="connsiteX45" fmla="*/ 11811751 w 12192000"/>
              <a:gd name="connsiteY45" fmla="*/ 3098928 h 4461487"/>
              <a:gd name="connsiteX46" fmla="*/ 12192000 w 12192000"/>
              <a:gd name="connsiteY46" fmla="*/ 3326873 h 4461487"/>
              <a:gd name="connsiteX47" fmla="*/ 12192000 w 12192000"/>
              <a:gd name="connsiteY47" fmla="*/ 3780719 h 4461487"/>
              <a:gd name="connsiteX48" fmla="*/ 11811751 w 12192000"/>
              <a:gd name="connsiteY48" fmla="*/ 4007642 h 4461487"/>
              <a:gd name="connsiteX49" fmla="*/ 11431502 w 12192000"/>
              <a:gd name="connsiteY49" fmla="*/ 3781328 h 4461487"/>
              <a:gd name="connsiteX50" fmla="*/ 11431502 w 12192000"/>
              <a:gd name="connsiteY50" fmla="*/ 4234564 h 4461487"/>
              <a:gd name="connsiteX51" fmla="*/ 11050230 w 12192000"/>
              <a:gd name="connsiteY51" fmla="*/ 4461487 h 4461487"/>
              <a:gd name="connsiteX52" fmla="*/ 10667936 w 12192000"/>
              <a:gd name="connsiteY52" fmla="*/ 4234564 h 4461487"/>
              <a:gd name="connsiteX53" fmla="*/ 10667936 w 12192000"/>
              <a:gd name="connsiteY53" fmla="*/ 3780719 h 4461487"/>
              <a:gd name="connsiteX54" fmla="*/ 11050230 w 12192000"/>
              <a:gd name="connsiteY54" fmla="*/ 3553796 h 4461487"/>
              <a:gd name="connsiteX55" fmla="*/ 11430479 w 12192000"/>
              <a:gd name="connsiteY55" fmla="*/ 3780110 h 4461487"/>
              <a:gd name="connsiteX56" fmla="*/ 11430479 w 12192000"/>
              <a:gd name="connsiteY56" fmla="*/ 3327482 h 4461487"/>
              <a:gd name="connsiteX57" fmla="*/ 11050230 w 12192000"/>
              <a:gd name="connsiteY57" fmla="*/ 3553796 h 4461487"/>
              <a:gd name="connsiteX58" fmla="*/ 10667936 w 12192000"/>
              <a:gd name="connsiteY58" fmla="*/ 3326873 h 4461487"/>
              <a:gd name="connsiteX59" fmla="*/ 10667936 w 12192000"/>
              <a:gd name="connsiteY59" fmla="*/ 2885886 h 4461487"/>
              <a:gd name="connsiteX60" fmla="*/ 10652894 w 12192000"/>
              <a:gd name="connsiteY60" fmla="*/ 2880981 h 4461487"/>
              <a:gd name="connsiteX61" fmla="*/ 10287687 w 12192000"/>
              <a:gd name="connsiteY61" fmla="*/ 3098927 h 4461487"/>
              <a:gd name="connsiteX62" fmla="*/ 9906415 w 12192000"/>
              <a:gd name="connsiteY62" fmla="*/ 2872004 h 4461487"/>
              <a:gd name="connsiteX63" fmla="*/ 9906415 w 12192000"/>
              <a:gd name="connsiteY63" fmla="*/ 2423134 h 4461487"/>
              <a:gd name="connsiteX64" fmla="*/ 9900497 w 12192000"/>
              <a:gd name="connsiteY64" fmla="*/ 2421691 h 4461487"/>
              <a:gd name="connsiteX65" fmla="*/ 9526167 w 12192000"/>
              <a:gd name="connsiteY65" fmla="*/ 2645081 h 4461487"/>
              <a:gd name="connsiteX66" fmla="*/ 9147843 w 12192000"/>
              <a:gd name="connsiteY66" fmla="*/ 2420515 h 4461487"/>
              <a:gd name="connsiteX67" fmla="*/ 9143873 w 12192000"/>
              <a:gd name="connsiteY67" fmla="*/ 2423177 h 4461487"/>
              <a:gd name="connsiteX68" fmla="*/ 9143873 w 12192000"/>
              <a:gd name="connsiteY68" fmla="*/ 2872004 h 4461487"/>
              <a:gd name="connsiteX69" fmla="*/ 8763624 w 12192000"/>
              <a:gd name="connsiteY69" fmla="*/ 3098927 h 4461487"/>
              <a:gd name="connsiteX70" fmla="*/ 8382352 w 12192000"/>
              <a:gd name="connsiteY70" fmla="*/ 2872004 h 4461487"/>
              <a:gd name="connsiteX71" fmla="*/ 8382352 w 12192000"/>
              <a:gd name="connsiteY71" fmla="*/ 2870178 h 4461487"/>
              <a:gd name="connsiteX72" fmla="*/ 8379552 w 12192000"/>
              <a:gd name="connsiteY72" fmla="*/ 2870335 h 4461487"/>
              <a:gd name="connsiteX73" fmla="*/ 8382351 w 12192000"/>
              <a:gd name="connsiteY73" fmla="*/ 2872005 h 4461487"/>
              <a:gd name="connsiteX74" fmla="*/ 8382351 w 12192000"/>
              <a:gd name="connsiteY74" fmla="*/ 3326873 h 4461487"/>
              <a:gd name="connsiteX75" fmla="*/ 8002102 w 12192000"/>
              <a:gd name="connsiteY75" fmla="*/ 3553796 h 4461487"/>
              <a:gd name="connsiteX76" fmla="*/ 7621854 w 12192000"/>
              <a:gd name="connsiteY76" fmla="*/ 3326874 h 4461487"/>
              <a:gd name="connsiteX77" fmla="*/ 7621854 w 12192000"/>
              <a:gd name="connsiteY77" fmla="*/ 3780719 h 4461487"/>
              <a:gd name="connsiteX78" fmla="*/ 7239560 w 12192000"/>
              <a:gd name="connsiteY78" fmla="*/ 4007642 h 4461487"/>
              <a:gd name="connsiteX79" fmla="*/ 6858288 w 12192000"/>
              <a:gd name="connsiteY79" fmla="*/ 3780719 h 4461487"/>
              <a:gd name="connsiteX80" fmla="*/ 6858288 w 12192000"/>
              <a:gd name="connsiteY80" fmla="*/ 3326873 h 4461487"/>
              <a:gd name="connsiteX81" fmla="*/ 7239560 w 12192000"/>
              <a:gd name="connsiteY81" fmla="*/ 3098928 h 4461487"/>
              <a:gd name="connsiteX82" fmla="*/ 7621854 w 12192000"/>
              <a:gd name="connsiteY82" fmla="*/ 3326873 h 4461487"/>
              <a:gd name="connsiteX83" fmla="*/ 7621854 w 12192000"/>
              <a:gd name="connsiteY83" fmla="*/ 2872005 h 4461487"/>
              <a:gd name="connsiteX84" fmla="*/ 7642689 w 12192000"/>
              <a:gd name="connsiteY84" fmla="*/ 2859571 h 4461487"/>
              <a:gd name="connsiteX85" fmla="*/ 7621854 w 12192000"/>
              <a:gd name="connsiteY85" fmla="*/ 2847603 h 4461487"/>
              <a:gd name="connsiteX86" fmla="*/ 7621854 w 12192000"/>
              <a:gd name="connsiteY86" fmla="*/ 2872004 h 4461487"/>
              <a:gd name="connsiteX87" fmla="*/ 7239560 w 12192000"/>
              <a:gd name="connsiteY87" fmla="*/ 3098927 h 4461487"/>
              <a:gd name="connsiteX88" fmla="*/ 6858288 w 12192000"/>
              <a:gd name="connsiteY88" fmla="*/ 2872004 h 4461487"/>
              <a:gd name="connsiteX89" fmla="*/ 6852729 w 12192000"/>
              <a:gd name="connsiteY89" fmla="*/ 2864356 h 4461487"/>
              <a:gd name="connsiteX90" fmla="*/ 6849109 w 12192000"/>
              <a:gd name="connsiteY90" fmla="*/ 2866528 h 4461487"/>
              <a:gd name="connsiteX91" fmla="*/ 6858288 w 12192000"/>
              <a:gd name="connsiteY91" fmla="*/ 2872005 h 4461487"/>
              <a:gd name="connsiteX92" fmla="*/ 6858288 w 12192000"/>
              <a:gd name="connsiteY92" fmla="*/ 3326873 h 4461487"/>
              <a:gd name="connsiteX93" fmla="*/ 6478039 w 12192000"/>
              <a:gd name="connsiteY93" fmla="*/ 3553796 h 4461487"/>
              <a:gd name="connsiteX94" fmla="*/ 6098302 w 12192000"/>
              <a:gd name="connsiteY94" fmla="*/ 3327179 h 4461487"/>
              <a:gd name="connsiteX95" fmla="*/ 6098302 w 12192000"/>
              <a:gd name="connsiteY95" fmla="*/ 3780719 h 4461487"/>
              <a:gd name="connsiteX96" fmla="*/ 5718053 w 12192000"/>
              <a:gd name="connsiteY96" fmla="*/ 4007642 h 4461487"/>
              <a:gd name="connsiteX97" fmla="*/ 5336784 w 12192000"/>
              <a:gd name="connsiteY97" fmla="*/ 3780719 h 4461487"/>
              <a:gd name="connsiteX98" fmla="*/ 5336784 w 12192000"/>
              <a:gd name="connsiteY98" fmla="*/ 3326873 h 4461487"/>
              <a:gd name="connsiteX99" fmla="*/ 5718053 w 12192000"/>
              <a:gd name="connsiteY99" fmla="*/ 3098928 h 4461487"/>
              <a:gd name="connsiteX100" fmla="*/ 6097790 w 12192000"/>
              <a:gd name="connsiteY100" fmla="*/ 3326566 h 4461487"/>
              <a:gd name="connsiteX101" fmla="*/ 6097790 w 12192000"/>
              <a:gd name="connsiteY101" fmla="*/ 2872005 h 4461487"/>
              <a:gd name="connsiteX102" fmla="*/ 6100699 w 12192000"/>
              <a:gd name="connsiteY102" fmla="*/ 2870269 h 4461487"/>
              <a:gd name="connsiteX103" fmla="*/ 6097279 w 12192000"/>
              <a:gd name="connsiteY103" fmla="*/ 2872004 h 4461487"/>
              <a:gd name="connsiteX104" fmla="*/ 5717030 w 12192000"/>
              <a:gd name="connsiteY104" fmla="*/ 3098927 h 4461487"/>
              <a:gd name="connsiteX105" fmla="*/ 5336783 w 12192000"/>
              <a:gd name="connsiteY105" fmla="*/ 2872004 h 4461487"/>
              <a:gd name="connsiteX106" fmla="*/ 5336783 w 12192000"/>
              <a:gd name="connsiteY106" fmla="*/ 2418159 h 4461487"/>
              <a:gd name="connsiteX107" fmla="*/ 5345392 w 12192000"/>
              <a:gd name="connsiteY107" fmla="*/ 2413022 h 4461487"/>
              <a:gd name="connsiteX108" fmla="*/ 5340622 w 12192000"/>
              <a:gd name="connsiteY108" fmla="*/ 2410361 h 4461487"/>
              <a:gd name="connsiteX109" fmla="*/ 5336783 w 12192000"/>
              <a:gd name="connsiteY109" fmla="*/ 2418158 h 4461487"/>
              <a:gd name="connsiteX110" fmla="*/ 4955508 w 12192000"/>
              <a:gd name="connsiteY110" fmla="*/ 2645081 h 4461487"/>
              <a:gd name="connsiteX111" fmla="*/ 4579072 w 12192000"/>
              <a:gd name="connsiteY111" fmla="*/ 2421634 h 4461487"/>
              <a:gd name="connsiteX112" fmla="*/ 4573218 w 12192000"/>
              <a:gd name="connsiteY112" fmla="*/ 2428221 h 4461487"/>
              <a:gd name="connsiteX113" fmla="*/ 4573218 w 12192000"/>
              <a:gd name="connsiteY113" fmla="*/ 2872004 h 4461487"/>
              <a:gd name="connsiteX114" fmla="*/ 4192970 w 12192000"/>
              <a:gd name="connsiteY114" fmla="*/ 3098927 h 4461487"/>
              <a:gd name="connsiteX115" fmla="*/ 3820147 w 12192000"/>
              <a:gd name="connsiteY115" fmla="*/ 2877033 h 4461487"/>
              <a:gd name="connsiteX116" fmla="*/ 3811700 w 12192000"/>
              <a:gd name="connsiteY116" fmla="*/ 2877998 h 4461487"/>
              <a:gd name="connsiteX117" fmla="*/ 3811700 w 12192000"/>
              <a:gd name="connsiteY117" fmla="*/ 3326871 h 4461487"/>
              <a:gd name="connsiteX118" fmla="*/ 4192968 w 12192000"/>
              <a:gd name="connsiteY118" fmla="*/ 3098928 h 4461487"/>
              <a:gd name="connsiteX119" fmla="*/ 4573215 w 12192000"/>
              <a:gd name="connsiteY119" fmla="*/ 3326873 h 4461487"/>
              <a:gd name="connsiteX120" fmla="*/ 4573215 w 12192000"/>
              <a:gd name="connsiteY120" fmla="*/ 3780719 h 4461487"/>
              <a:gd name="connsiteX121" fmla="*/ 4192968 w 12192000"/>
              <a:gd name="connsiteY121" fmla="*/ 4007642 h 4461487"/>
              <a:gd name="connsiteX122" fmla="*/ 3811696 w 12192000"/>
              <a:gd name="connsiteY122" fmla="*/ 3780719 h 4461487"/>
              <a:gd name="connsiteX123" fmla="*/ 3811696 w 12192000"/>
              <a:gd name="connsiteY123" fmla="*/ 3326875 h 4461487"/>
              <a:gd name="connsiteX124" fmla="*/ 3431452 w 12192000"/>
              <a:gd name="connsiteY124" fmla="*/ 3553796 h 4461487"/>
              <a:gd name="connsiteX125" fmla="*/ 3049157 w 12192000"/>
              <a:gd name="connsiteY125" fmla="*/ 3326873 h 4461487"/>
              <a:gd name="connsiteX126" fmla="*/ 3049157 w 12192000"/>
              <a:gd name="connsiteY126" fmla="*/ 2891575 h 4461487"/>
              <a:gd name="connsiteX127" fmla="*/ 3028061 w 12192000"/>
              <a:gd name="connsiteY127" fmla="*/ 2881448 h 4461487"/>
              <a:gd name="connsiteX128" fmla="*/ 2657744 w 12192000"/>
              <a:gd name="connsiteY128" fmla="*/ 3103639 h 4461487"/>
              <a:gd name="connsiteX129" fmla="*/ 2290275 w 12192000"/>
              <a:gd name="connsiteY129" fmla="*/ 2898540 h 4461487"/>
              <a:gd name="connsiteX130" fmla="*/ 2290275 w 12192000"/>
              <a:gd name="connsiteY130" fmla="*/ 2402884 h 4461487"/>
              <a:gd name="connsiteX131" fmla="*/ 2287633 w 12192000"/>
              <a:gd name="connsiteY131" fmla="*/ 2395129 h 4461487"/>
              <a:gd name="connsiteX132" fmla="*/ 2287633 w 12192000"/>
              <a:gd name="connsiteY132" fmla="*/ 2418158 h 4461487"/>
              <a:gd name="connsiteX133" fmla="*/ 1907382 w 12192000"/>
              <a:gd name="connsiteY133" fmla="*/ 2645081 h 4461487"/>
              <a:gd name="connsiteX134" fmla="*/ 1542192 w 12192000"/>
              <a:gd name="connsiteY134" fmla="*/ 2427144 h 4461487"/>
              <a:gd name="connsiteX135" fmla="*/ 1527135 w 12192000"/>
              <a:gd name="connsiteY135" fmla="*/ 2435357 h 4461487"/>
              <a:gd name="connsiteX136" fmla="*/ 1527135 w 12192000"/>
              <a:gd name="connsiteY136" fmla="*/ 2872004 h 4461487"/>
              <a:gd name="connsiteX137" fmla="*/ 1144842 w 12192000"/>
              <a:gd name="connsiteY137" fmla="*/ 3098927 h 4461487"/>
              <a:gd name="connsiteX138" fmla="*/ 763571 w 12192000"/>
              <a:gd name="connsiteY138" fmla="*/ 2872004 h 4461487"/>
              <a:gd name="connsiteX139" fmla="*/ 763571 w 12192000"/>
              <a:gd name="connsiteY139" fmla="*/ 2858733 h 4461487"/>
              <a:gd name="connsiteX140" fmla="*/ 753482 w 12192000"/>
              <a:gd name="connsiteY140" fmla="*/ 2865984 h 4461487"/>
              <a:gd name="connsiteX141" fmla="*/ 763572 w 12192000"/>
              <a:gd name="connsiteY141" fmla="*/ 2872005 h 4461487"/>
              <a:gd name="connsiteX142" fmla="*/ 763572 w 12192000"/>
              <a:gd name="connsiteY142" fmla="*/ 3326872 h 4461487"/>
              <a:gd name="connsiteX143" fmla="*/ 1144842 w 12192000"/>
              <a:gd name="connsiteY143" fmla="*/ 3098928 h 4461487"/>
              <a:gd name="connsiteX144" fmla="*/ 1527135 w 12192000"/>
              <a:gd name="connsiteY144" fmla="*/ 3326873 h 4461487"/>
              <a:gd name="connsiteX145" fmla="*/ 1527135 w 12192000"/>
              <a:gd name="connsiteY145" fmla="*/ 3780717 h 4461487"/>
              <a:gd name="connsiteX146" fmla="*/ 1909426 w 12192000"/>
              <a:gd name="connsiteY146" fmla="*/ 3553796 h 4461487"/>
              <a:gd name="connsiteX147" fmla="*/ 2287635 w 12192000"/>
              <a:gd name="connsiteY147" fmla="*/ 3779501 h 4461487"/>
              <a:gd name="connsiteX148" fmla="*/ 2287635 w 12192000"/>
              <a:gd name="connsiteY148" fmla="*/ 3326873 h 4461487"/>
              <a:gd name="connsiteX149" fmla="*/ 2668906 w 12192000"/>
              <a:gd name="connsiteY149" fmla="*/ 3098928 h 4461487"/>
              <a:gd name="connsiteX150" fmla="*/ 3049155 w 12192000"/>
              <a:gd name="connsiteY150" fmla="*/ 3326873 h 4461487"/>
              <a:gd name="connsiteX151" fmla="*/ 3049155 w 12192000"/>
              <a:gd name="connsiteY151" fmla="*/ 3780719 h 4461487"/>
              <a:gd name="connsiteX152" fmla="*/ 2668906 w 12192000"/>
              <a:gd name="connsiteY152" fmla="*/ 4007642 h 4461487"/>
              <a:gd name="connsiteX153" fmla="*/ 2289676 w 12192000"/>
              <a:gd name="connsiteY153" fmla="*/ 3781934 h 4461487"/>
              <a:gd name="connsiteX154" fmla="*/ 2289676 w 12192000"/>
              <a:gd name="connsiteY154" fmla="*/ 4234564 h 4461487"/>
              <a:gd name="connsiteX155" fmla="*/ 1909426 w 12192000"/>
              <a:gd name="connsiteY155" fmla="*/ 4461487 h 4461487"/>
              <a:gd name="connsiteX156" fmla="*/ 1527133 w 12192000"/>
              <a:gd name="connsiteY156" fmla="*/ 4234564 h 4461487"/>
              <a:gd name="connsiteX157" fmla="*/ 1527133 w 12192000"/>
              <a:gd name="connsiteY157" fmla="*/ 3780721 h 4461487"/>
              <a:gd name="connsiteX158" fmla="*/ 1144842 w 12192000"/>
              <a:gd name="connsiteY158" fmla="*/ 4007642 h 4461487"/>
              <a:gd name="connsiteX159" fmla="*/ 765613 w 12192000"/>
              <a:gd name="connsiteY159" fmla="*/ 3781935 h 4461487"/>
              <a:gd name="connsiteX160" fmla="*/ 765613 w 12192000"/>
              <a:gd name="connsiteY160" fmla="*/ 4234564 h 4461487"/>
              <a:gd name="connsiteX161" fmla="*/ 385364 w 12192000"/>
              <a:gd name="connsiteY161" fmla="*/ 4461487 h 4461487"/>
              <a:gd name="connsiteX162" fmla="*/ 3071 w 12192000"/>
              <a:gd name="connsiteY162" fmla="*/ 4234564 h 4461487"/>
              <a:gd name="connsiteX163" fmla="*/ 3071 w 12192000"/>
              <a:gd name="connsiteY163" fmla="*/ 3780719 h 4461487"/>
              <a:gd name="connsiteX164" fmla="*/ 385364 w 12192000"/>
              <a:gd name="connsiteY164" fmla="*/ 3553796 h 4461487"/>
              <a:gd name="connsiteX165" fmla="*/ 763570 w 12192000"/>
              <a:gd name="connsiteY165" fmla="*/ 3779499 h 4461487"/>
              <a:gd name="connsiteX166" fmla="*/ 763570 w 12192000"/>
              <a:gd name="connsiteY166" fmla="*/ 3326874 h 4461487"/>
              <a:gd name="connsiteX167" fmla="*/ 383323 w 12192000"/>
              <a:gd name="connsiteY167" fmla="*/ 3553796 h 4461487"/>
              <a:gd name="connsiteX168" fmla="*/ 3074 w 12192000"/>
              <a:gd name="connsiteY168" fmla="*/ 3326873 h 4461487"/>
              <a:gd name="connsiteX169" fmla="*/ 3074 w 12192000"/>
              <a:gd name="connsiteY169" fmla="*/ 3279776 h 4461487"/>
              <a:gd name="connsiteX170" fmla="*/ 0 w 12192000"/>
              <a:gd name="connsiteY170" fmla="*/ 3279776 h 4461487"/>
              <a:gd name="connsiteX171" fmla="*/ 0 w 12192000"/>
              <a:gd name="connsiteY171" fmla="*/ 66676 h 4461487"/>
              <a:gd name="connsiteX172" fmla="*/ 1 w 12192000"/>
              <a:gd name="connsiteY172" fmla="*/ 66676 h 446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2192000" h="4461487">
                <a:moveTo>
                  <a:pt x="8763624" y="3098928"/>
                </a:moveTo>
                <a:lnTo>
                  <a:pt x="9143873" y="3326873"/>
                </a:lnTo>
                <a:lnTo>
                  <a:pt x="9143873" y="3780719"/>
                </a:lnTo>
                <a:lnTo>
                  <a:pt x="8763624" y="4007642"/>
                </a:lnTo>
                <a:lnTo>
                  <a:pt x="8382352" y="3780719"/>
                </a:lnTo>
                <a:lnTo>
                  <a:pt x="8382352" y="3326873"/>
                </a:lnTo>
                <a:close/>
                <a:moveTo>
                  <a:pt x="9526167" y="2645082"/>
                </a:moveTo>
                <a:lnTo>
                  <a:pt x="9906416" y="2872005"/>
                </a:lnTo>
                <a:lnTo>
                  <a:pt x="9906416" y="3326873"/>
                </a:lnTo>
                <a:lnTo>
                  <a:pt x="10287687" y="3098928"/>
                </a:lnTo>
                <a:lnTo>
                  <a:pt x="10667936" y="3326873"/>
                </a:lnTo>
                <a:lnTo>
                  <a:pt x="10667936" y="3780719"/>
                </a:lnTo>
                <a:lnTo>
                  <a:pt x="10287687" y="4007642"/>
                </a:lnTo>
                <a:lnTo>
                  <a:pt x="9906416" y="3780720"/>
                </a:lnTo>
                <a:lnTo>
                  <a:pt x="9906416" y="4234564"/>
                </a:lnTo>
                <a:lnTo>
                  <a:pt x="9526167" y="4461487"/>
                </a:lnTo>
                <a:lnTo>
                  <a:pt x="9143873" y="4234564"/>
                </a:lnTo>
                <a:lnTo>
                  <a:pt x="9143873" y="3780719"/>
                </a:lnTo>
                <a:lnTo>
                  <a:pt x="9526167" y="3553796"/>
                </a:lnTo>
                <a:lnTo>
                  <a:pt x="9906415" y="3780718"/>
                </a:lnTo>
                <a:lnTo>
                  <a:pt x="9906415" y="3326874"/>
                </a:lnTo>
                <a:lnTo>
                  <a:pt x="9526167" y="3553796"/>
                </a:lnTo>
                <a:lnTo>
                  <a:pt x="9143873" y="3326873"/>
                </a:lnTo>
                <a:lnTo>
                  <a:pt x="9143873" y="2872005"/>
                </a:lnTo>
                <a:close/>
                <a:moveTo>
                  <a:pt x="4955512" y="2645082"/>
                </a:moveTo>
                <a:lnTo>
                  <a:pt x="5336783" y="2872005"/>
                </a:lnTo>
                <a:lnTo>
                  <a:pt x="5336783" y="3326873"/>
                </a:lnTo>
                <a:lnTo>
                  <a:pt x="4955512" y="3553796"/>
                </a:lnTo>
                <a:lnTo>
                  <a:pt x="4573218" y="3326873"/>
                </a:lnTo>
                <a:lnTo>
                  <a:pt x="4573218" y="2872005"/>
                </a:lnTo>
                <a:close/>
                <a:moveTo>
                  <a:pt x="1907384" y="2645082"/>
                </a:moveTo>
                <a:lnTo>
                  <a:pt x="2287635" y="2872005"/>
                </a:lnTo>
                <a:lnTo>
                  <a:pt x="2287635" y="3326873"/>
                </a:lnTo>
                <a:lnTo>
                  <a:pt x="1907384" y="3553796"/>
                </a:lnTo>
                <a:lnTo>
                  <a:pt x="1527135" y="3326873"/>
                </a:lnTo>
                <a:lnTo>
                  <a:pt x="1527135" y="2872005"/>
                </a:lnTo>
                <a:close/>
                <a:moveTo>
                  <a:pt x="1" y="0"/>
                </a:moveTo>
                <a:lnTo>
                  <a:pt x="12191998" y="0"/>
                </a:lnTo>
                <a:lnTo>
                  <a:pt x="12192000" y="1"/>
                </a:lnTo>
                <a:lnTo>
                  <a:pt x="12192000" y="2522387"/>
                </a:lnTo>
                <a:lnTo>
                  <a:pt x="12192000" y="2872004"/>
                </a:lnTo>
                <a:lnTo>
                  <a:pt x="11811751" y="3098927"/>
                </a:lnTo>
                <a:lnTo>
                  <a:pt x="11436615" y="2875056"/>
                </a:lnTo>
                <a:lnTo>
                  <a:pt x="11431502" y="2877817"/>
                </a:lnTo>
                <a:lnTo>
                  <a:pt x="11431502" y="3326262"/>
                </a:lnTo>
                <a:lnTo>
                  <a:pt x="11811751" y="3098928"/>
                </a:lnTo>
                <a:lnTo>
                  <a:pt x="12192000" y="3326873"/>
                </a:lnTo>
                <a:lnTo>
                  <a:pt x="12192000" y="3780719"/>
                </a:lnTo>
                <a:lnTo>
                  <a:pt x="11811751" y="4007642"/>
                </a:lnTo>
                <a:lnTo>
                  <a:pt x="11431502" y="3781328"/>
                </a:lnTo>
                <a:lnTo>
                  <a:pt x="11431502" y="4234564"/>
                </a:lnTo>
                <a:lnTo>
                  <a:pt x="11050230" y="4461487"/>
                </a:lnTo>
                <a:lnTo>
                  <a:pt x="10667936" y="4234564"/>
                </a:lnTo>
                <a:lnTo>
                  <a:pt x="10667936" y="3780719"/>
                </a:lnTo>
                <a:lnTo>
                  <a:pt x="11050230" y="3553796"/>
                </a:lnTo>
                <a:lnTo>
                  <a:pt x="11430479" y="3780110"/>
                </a:lnTo>
                <a:lnTo>
                  <a:pt x="11430479" y="3327482"/>
                </a:lnTo>
                <a:lnTo>
                  <a:pt x="11050230" y="3553796"/>
                </a:lnTo>
                <a:lnTo>
                  <a:pt x="10667936" y="3326873"/>
                </a:lnTo>
                <a:lnTo>
                  <a:pt x="10667936" y="2885886"/>
                </a:lnTo>
                <a:lnTo>
                  <a:pt x="10652894" y="2880981"/>
                </a:lnTo>
                <a:lnTo>
                  <a:pt x="10287687" y="3098927"/>
                </a:lnTo>
                <a:lnTo>
                  <a:pt x="9906415" y="2872004"/>
                </a:lnTo>
                <a:lnTo>
                  <a:pt x="9906415" y="2423134"/>
                </a:lnTo>
                <a:lnTo>
                  <a:pt x="9900497" y="2421691"/>
                </a:lnTo>
                <a:lnTo>
                  <a:pt x="9526167" y="2645081"/>
                </a:lnTo>
                <a:lnTo>
                  <a:pt x="9147843" y="2420515"/>
                </a:lnTo>
                <a:lnTo>
                  <a:pt x="9143873" y="2423177"/>
                </a:lnTo>
                <a:lnTo>
                  <a:pt x="9143873" y="2872004"/>
                </a:lnTo>
                <a:lnTo>
                  <a:pt x="8763624" y="3098927"/>
                </a:lnTo>
                <a:lnTo>
                  <a:pt x="8382352" y="2872004"/>
                </a:lnTo>
                <a:lnTo>
                  <a:pt x="8382352" y="2870178"/>
                </a:lnTo>
                <a:lnTo>
                  <a:pt x="8379552" y="2870335"/>
                </a:lnTo>
                <a:lnTo>
                  <a:pt x="8382351" y="2872005"/>
                </a:lnTo>
                <a:lnTo>
                  <a:pt x="8382351" y="3326873"/>
                </a:lnTo>
                <a:lnTo>
                  <a:pt x="8002102" y="3553796"/>
                </a:lnTo>
                <a:lnTo>
                  <a:pt x="7621854" y="3326874"/>
                </a:lnTo>
                <a:lnTo>
                  <a:pt x="7621854" y="3780719"/>
                </a:lnTo>
                <a:lnTo>
                  <a:pt x="7239560" y="4007642"/>
                </a:lnTo>
                <a:lnTo>
                  <a:pt x="6858288" y="3780719"/>
                </a:lnTo>
                <a:lnTo>
                  <a:pt x="6858288" y="3326873"/>
                </a:lnTo>
                <a:lnTo>
                  <a:pt x="7239560" y="3098928"/>
                </a:lnTo>
                <a:lnTo>
                  <a:pt x="7621854" y="3326873"/>
                </a:lnTo>
                <a:lnTo>
                  <a:pt x="7621854" y="2872005"/>
                </a:lnTo>
                <a:lnTo>
                  <a:pt x="7642689" y="2859571"/>
                </a:lnTo>
                <a:lnTo>
                  <a:pt x="7621854" y="2847603"/>
                </a:lnTo>
                <a:lnTo>
                  <a:pt x="7621854" y="2872004"/>
                </a:lnTo>
                <a:lnTo>
                  <a:pt x="7239560" y="3098927"/>
                </a:lnTo>
                <a:lnTo>
                  <a:pt x="6858288" y="2872004"/>
                </a:lnTo>
                <a:lnTo>
                  <a:pt x="6852729" y="2864356"/>
                </a:lnTo>
                <a:lnTo>
                  <a:pt x="6849109" y="2866528"/>
                </a:lnTo>
                <a:lnTo>
                  <a:pt x="6858288" y="2872005"/>
                </a:lnTo>
                <a:lnTo>
                  <a:pt x="6858288" y="3326873"/>
                </a:lnTo>
                <a:lnTo>
                  <a:pt x="6478039" y="3553796"/>
                </a:lnTo>
                <a:lnTo>
                  <a:pt x="6098302" y="3327179"/>
                </a:lnTo>
                <a:lnTo>
                  <a:pt x="6098302" y="3780719"/>
                </a:lnTo>
                <a:lnTo>
                  <a:pt x="5718053" y="4007642"/>
                </a:lnTo>
                <a:lnTo>
                  <a:pt x="5336784" y="3780719"/>
                </a:lnTo>
                <a:lnTo>
                  <a:pt x="5336784" y="3326873"/>
                </a:lnTo>
                <a:lnTo>
                  <a:pt x="5718053" y="3098928"/>
                </a:lnTo>
                <a:lnTo>
                  <a:pt x="6097790" y="3326566"/>
                </a:lnTo>
                <a:lnTo>
                  <a:pt x="6097790" y="2872005"/>
                </a:lnTo>
                <a:lnTo>
                  <a:pt x="6100699" y="2870269"/>
                </a:lnTo>
                <a:lnTo>
                  <a:pt x="6097279" y="2872004"/>
                </a:lnTo>
                <a:lnTo>
                  <a:pt x="5717030" y="3098927"/>
                </a:lnTo>
                <a:lnTo>
                  <a:pt x="5336783" y="2872004"/>
                </a:lnTo>
                <a:lnTo>
                  <a:pt x="5336783" y="2418159"/>
                </a:lnTo>
                <a:lnTo>
                  <a:pt x="5345392" y="2413022"/>
                </a:lnTo>
                <a:lnTo>
                  <a:pt x="5340622" y="2410361"/>
                </a:lnTo>
                <a:lnTo>
                  <a:pt x="5336783" y="2418158"/>
                </a:lnTo>
                <a:lnTo>
                  <a:pt x="4955508" y="2645081"/>
                </a:lnTo>
                <a:lnTo>
                  <a:pt x="4579072" y="2421634"/>
                </a:lnTo>
                <a:lnTo>
                  <a:pt x="4573218" y="2428221"/>
                </a:lnTo>
                <a:lnTo>
                  <a:pt x="4573218" y="2872004"/>
                </a:lnTo>
                <a:lnTo>
                  <a:pt x="4192970" y="3098927"/>
                </a:lnTo>
                <a:lnTo>
                  <a:pt x="3820147" y="2877033"/>
                </a:lnTo>
                <a:lnTo>
                  <a:pt x="3811700" y="2877998"/>
                </a:lnTo>
                <a:lnTo>
                  <a:pt x="3811700" y="3326871"/>
                </a:lnTo>
                <a:lnTo>
                  <a:pt x="4192968" y="3098928"/>
                </a:lnTo>
                <a:lnTo>
                  <a:pt x="4573215" y="3326873"/>
                </a:lnTo>
                <a:lnTo>
                  <a:pt x="4573215" y="3780719"/>
                </a:lnTo>
                <a:lnTo>
                  <a:pt x="4192968" y="4007642"/>
                </a:lnTo>
                <a:lnTo>
                  <a:pt x="3811696" y="3780719"/>
                </a:lnTo>
                <a:lnTo>
                  <a:pt x="3811696" y="3326875"/>
                </a:lnTo>
                <a:lnTo>
                  <a:pt x="3431452" y="3553796"/>
                </a:lnTo>
                <a:lnTo>
                  <a:pt x="3049157" y="3326873"/>
                </a:lnTo>
                <a:lnTo>
                  <a:pt x="3049157" y="2891575"/>
                </a:lnTo>
                <a:lnTo>
                  <a:pt x="3028061" y="2881448"/>
                </a:lnTo>
                <a:lnTo>
                  <a:pt x="2657744" y="3103639"/>
                </a:lnTo>
                <a:lnTo>
                  <a:pt x="2290275" y="2898540"/>
                </a:lnTo>
                <a:lnTo>
                  <a:pt x="2290275" y="2402884"/>
                </a:lnTo>
                <a:lnTo>
                  <a:pt x="2287633" y="2395129"/>
                </a:lnTo>
                <a:lnTo>
                  <a:pt x="2287633" y="2418158"/>
                </a:lnTo>
                <a:lnTo>
                  <a:pt x="1907382" y="2645081"/>
                </a:lnTo>
                <a:lnTo>
                  <a:pt x="1542192" y="2427144"/>
                </a:lnTo>
                <a:lnTo>
                  <a:pt x="1527135" y="2435357"/>
                </a:lnTo>
                <a:lnTo>
                  <a:pt x="1527135" y="2872004"/>
                </a:lnTo>
                <a:lnTo>
                  <a:pt x="1144842" y="3098927"/>
                </a:lnTo>
                <a:lnTo>
                  <a:pt x="763571" y="2872004"/>
                </a:lnTo>
                <a:lnTo>
                  <a:pt x="763571" y="2858733"/>
                </a:lnTo>
                <a:lnTo>
                  <a:pt x="753482" y="2865984"/>
                </a:lnTo>
                <a:lnTo>
                  <a:pt x="763572" y="2872005"/>
                </a:lnTo>
                <a:lnTo>
                  <a:pt x="763572" y="3326872"/>
                </a:lnTo>
                <a:lnTo>
                  <a:pt x="1144842" y="3098928"/>
                </a:lnTo>
                <a:lnTo>
                  <a:pt x="1527135" y="3326873"/>
                </a:lnTo>
                <a:lnTo>
                  <a:pt x="1527135" y="3780717"/>
                </a:lnTo>
                <a:lnTo>
                  <a:pt x="1909426" y="3553796"/>
                </a:lnTo>
                <a:lnTo>
                  <a:pt x="2287635" y="3779501"/>
                </a:lnTo>
                <a:lnTo>
                  <a:pt x="2287635" y="3326873"/>
                </a:lnTo>
                <a:lnTo>
                  <a:pt x="2668906" y="3098928"/>
                </a:lnTo>
                <a:lnTo>
                  <a:pt x="3049155" y="3326873"/>
                </a:lnTo>
                <a:lnTo>
                  <a:pt x="3049155" y="3780719"/>
                </a:lnTo>
                <a:lnTo>
                  <a:pt x="2668906" y="4007642"/>
                </a:lnTo>
                <a:lnTo>
                  <a:pt x="2289676" y="3781934"/>
                </a:lnTo>
                <a:lnTo>
                  <a:pt x="2289676" y="4234564"/>
                </a:lnTo>
                <a:lnTo>
                  <a:pt x="1909426" y="4461487"/>
                </a:lnTo>
                <a:lnTo>
                  <a:pt x="1527133" y="4234564"/>
                </a:lnTo>
                <a:lnTo>
                  <a:pt x="1527133" y="3780721"/>
                </a:lnTo>
                <a:lnTo>
                  <a:pt x="1144842" y="4007642"/>
                </a:lnTo>
                <a:lnTo>
                  <a:pt x="765613" y="3781935"/>
                </a:lnTo>
                <a:lnTo>
                  <a:pt x="765613" y="4234564"/>
                </a:lnTo>
                <a:lnTo>
                  <a:pt x="385364" y="4461487"/>
                </a:lnTo>
                <a:lnTo>
                  <a:pt x="3071" y="4234564"/>
                </a:lnTo>
                <a:lnTo>
                  <a:pt x="3071" y="3780719"/>
                </a:lnTo>
                <a:lnTo>
                  <a:pt x="385364" y="3553796"/>
                </a:lnTo>
                <a:lnTo>
                  <a:pt x="763570" y="3779499"/>
                </a:lnTo>
                <a:lnTo>
                  <a:pt x="763570" y="3326874"/>
                </a:lnTo>
                <a:lnTo>
                  <a:pt x="383323" y="3553796"/>
                </a:lnTo>
                <a:lnTo>
                  <a:pt x="3074" y="3326873"/>
                </a:lnTo>
                <a:lnTo>
                  <a:pt x="3074" y="3279776"/>
                </a:lnTo>
                <a:lnTo>
                  <a:pt x="0" y="3279776"/>
                </a:lnTo>
                <a:lnTo>
                  <a:pt x="0" y="66676"/>
                </a:lnTo>
                <a:lnTo>
                  <a:pt x="1" y="66676"/>
                </a:lnTo>
                <a:close/>
              </a:path>
            </a:pathLst>
          </a:custGeom>
          <a:solidFill>
            <a:schemeClr val="tx2">
              <a:lumMod val="20000"/>
              <a:lumOff val="80000"/>
            </a:schemeClr>
          </a:solidFill>
        </p:spPr>
        <p:txBody>
          <a:bodyPr wrap="square">
            <a:noAutofit/>
          </a:bodyPr>
          <a:lstStyle/>
          <a:p>
            <a:r>
              <a:rPr lang="sv-SE"/>
              <a:t>Klicka på ikonen för att lägga till en bild</a:t>
            </a:r>
          </a:p>
        </p:txBody>
      </p:sp>
    </p:spTree>
    <p:extLst>
      <p:ext uri="{BB962C8B-B14F-4D97-AF65-F5344CB8AC3E}">
        <p14:creationId xmlns:p14="http://schemas.microsoft.com/office/powerpoint/2010/main" val="1246732729"/>
      </p:ext>
    </p:extLst>
  </p:cSld>
  <p:clrMapOvr>
    <a:masterClrMapping/>
  </p:clrMapOvr>
  <p:extLst>
    <p:ext uri="{DCECCB84-F9BA-43D5-87BE-67443E8EF086}">
      <p15:sldGuideLst xmlns:p15="http://schemas.microsoft.com/office/powerpoint/2012/main">
        <p15:guide id="1" orient="horz" pos="1820">
          <p15:clr>
            <a:srgbClr val="FBAE40"/>
          </p15:clr>
        </p15:guide>
        <p15:guide id="2" orient="horz" pos="3271">
          <p15:clr>
            <a:srgbClr val="FBAE40"/>
          </p15:clr>
        </p15:guide>
        <p15:guide id="3" orient="horz" pos="333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A4B069F-E5D3-4867-AE3A-AC5506170E7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p:txBody>
          <a:body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4196162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lbild">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6A496618-8B15-4D7F-B889-4E918119572F}"/>
              </a:ext>
            </a:extLst>
          </p:cNvPr>
          <p:cNvSpPr/>
          <p:nvPr userDrawn="1"/>
        </p:nvSpPr>
        <p:spPr>
          <a:xfrm>
            <a:off x="468313" y="1268413"/>
            <a:ext cx="1316037" cy="431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13" name="Platshållare för bild 12">
            <a:extLst>
              <a:ext uri="{FF2B5EF4-FFF2-40B4-BE49-F238E27FC236}">
                <a16:creationId xmlns:a16="http://schemas.microsoft.com/office/drawing/2014/main" id="{FDE0D649-AF0B-4C9B-9E2C-44080880EB00}"/>
              </a:ext>
            </a:extLst>
          </p:cNvPr>
          <p:cNvSpPr>
            <a:spLocks noGrp="1"/>
          </p:cNvSpPr>
          <p:nvPr>
            <p:ph type="pic" sz="quarter" idx="13"/>
          </p:nvPr>
        </p:nvSpPr>
        <p:spPr>
          <a:xfrm>
            <a:off x="0" y="0"/>
            <a:ext cx="12192000" cy="6858000"/>
          </a:xfrm>
          <a:prstGeom prst="rect">
            <a:avLst/>
          </a:prstGeom>
          <a:solidFill>
            <a:schemeClr val="bg2"/>
          </a:solidFill>
        </p:spPr>
        <p:txBody>
          <a:bodyPr wrap="square">
            <a:noAutofit/>
          </a:bodyPr>
          <a:lstStyle/>
          <a:p>
            <a:r>
              <a:rPr lang="sv-SE"/>
              <a:t>Klicka på ikonen för att lägga till en bild</a:t>
            </a:r>
          </a:p>
        </p:txBody>
      </p:sp>
      <p:sp>
        <p:nvSpPr>
          <p:cNvPr id="2" name="Rubrik 1">
            <a:extLst>
              <a:ext uri="{FF2B5EF4-FFF2-40B4-BE49-F238E27FC236}">
                <a16:creationId xmlns:a16="http://schemas.microsoft.com/office/drawing/2014/main" id="{6A4B069F-E5D3-4867-AE3A-AC5506170E7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p:txBody>
          <a:body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8" name="Platshållare för text 7">
            <a:extLst>
              <a:ext uri="{FF2B5EF4-FFF2-40B4-BE49-F238E27FC236}">
                <a16:creationId xmlns:a16="http://schemas.microsoft.com/office/drawing/2014/main" id="{A4A84A49-A4A9-454C-8884-50E7BD4E9DEA}"/>
              </a:ext>
            </a:extLst>
          </p:cNvPr>
          <p:cNvSpPr>
            <a:spLocks noGrp="1"/>
          </p:cNvSpPr>
          <p:nvPr>
            <p:ph type="body" sz="quarter" idx="14" hasCustomPrompt="1"/>
          </p:nvPr>
        </p:nvSpPr>
        <p:spPr>
          <a:xfrm>
            <a:off x="10240638" y="6357945"/>
            <a:ext cx="1616400" cy="334800"/>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922260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bild med text">
    <p:spTree>
      <p:nvGrpSpPr>
        <p:cNvPr id="1" name=""/>
        <p:cNvGrpSpPr/>
        <p:nvPr/>
      </p:nvGrpSpPr>
      <p:grpSpPr>
        <a:xfrm>
          <a:off x="0" y="0"/>
          <a:ext cx="0" cy="0"/>
          <a:chOff x="0" y="0"/>
          <a:chExt cx="0" cy="0"/>
        </a:xfrm>
      </p:grpSpPr>
      <p:sp>
        <p:nvSpPr>
          <p:cNvPr id="17" name="Platshållare för bild 16">
            <a:extLst>
              <a:ext uri="{FF2B5EF4-FFF2-40B4-BE49-F238E27FC236}">
                <a16:creationId xmlns:a16="http://schemas.microsoft.com/office/drawing/2014/main" id="{8F4894D1-871F-498F-9755-86A2B20B88D8}"/>
              </a:ext>
            </a:extLst>
          </p:cNvPr>
          <p:cNvSpPr>
            <a:spLocks noGrp="1"/>
          </p:cNvSpPr>
          <p:nvPr>
            <p:ph type="pic" sz="quarter" idx="13"/>
          </p:nvPr>
        </p:nvSpPr>
        <p:spPr>
          <a:xfrm>
            <a:off x="1" y="0"/>
            <a:ext cx="9884228" cy="6786000"/>
          </a:xfrm>
          <a:custGeom>
            <a:avLst/>
            <a:gdLst>
              <a:gd name="connsiteX0" fmla="*/ 6464299 w 9884228"/>
              <a:gd name="connsiteY0" fmla="*/ 2558151 h 6786000"/>
              <a:gd name="connsiteX1" fmla="*/ 6464299 w 9884228"/>
              <a:gd name="connsiteY1" fmla="*/ 2594151 h 6786000"/>
              <a:gd name="connsiteX2" fmla="*/ 7184299 w 9884228"/>
              <a:gd name="connsiteY2" fmla="*/ 2594151 h 6786000"/>
              <a:gd name="connsiteX3" fmla="*/ 7184299 w 9884228"/>
              <a:gd name="connsiteY3" fmla="*/ 2558151 h 6786000"/>
              <a:gd name="connsiteX4" fmla="*/ 0 w 9884228"/>
              <a:gd name="connsiteY4" fmla="*/ 0 h 6786000"/>
              <a:gd name="connsiteX5" fmla="*/ 9884228 w 9884228"/>
              <a:gd name="connsiteY5" fmla="*/ 0 h 6786000"/>
              <a:gd name="connsiteX6" fmla="*/ 9884228 w 9884228"/>
              <a:gd name="connsiteY6" fmla="*/ 6786000 h 6786000"/>
              <a:gd name="connsiteX7" fmla="*/ 0 w 9884228"/>
              <a:gd name="connsiteY7" fmla="*/ 6786000 h 67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84228" h="6786000">
                <a:moveTo>
                  <a:pt x="6464299" y="2558151"/>
                </a:moveTo>
                <a:lnTo>
                  <a:pt x="6464299" y="2594151"/>
                </a:lnTo>
                <a:lnTo>
                  <a:pt x="7184299" y="2594151"/>
                </a:lnTo>
                <a:lnTo>
                  <a:pt x="7184299" y="2558151"/>
                </a:lnTo>
                <a:close/>
                <a:moveTo>
                  <a:pt x="0" y="0"/>
                </a:moveTo>
                <a:lnTo>
                  <a:pt x="9884228" y="0"/>
                </a:lnTo>
                <a:lnTo>
                  <a:pt x="9884228" y="6786000"/>
                </a:lnTo>
                <a:lnTo>
                  <a:pt x="0" y="6786000"/>
                </a:lnTo>
                <a:close/>
              </a:path>
            </a:pathLst>
          </a:custGeom>
        </p:spPr>
        <p:txBody>
          <a:bodyPr wrap="square">
            <a:noAutofit/>
          </a:bodyPr>
          <a:lstStyle/>
          <a:p>
            <a:r>
              <a:rPr lang="sv-SE"/>
              <a:t>Klicka på ikonen för att lägga till en bild</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Ellips 9">
            <a:extLst>
              <a:ext uri="{FF2B5EF4-FFF2-40B4-BE49-F238E27FC236}">
                <a16:creationId xmlns:a16="http://schemas.microsoft.com/office/drawing/2014/main" id="{48B05C55-71A9-421D-8417-C51223DAE93E}"/>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11" name="Rubrik 10">
            <a:extLst>
              <a:ext uri="{FF2B5EF4-FFF2-40B4-BE49-F238E27FC236}">
                <a16:creationId xmlns:a16="http://schemas.microsoft.com/office/drawing/2014/main" id="{4064478C-0F3B-4000-9BEB-97A986CCE044}"/>
              </a:ext>
            </a:extLst>
          </p:cNvPr>
          <p:cNvSpPr>
            <a:spLocks noGrp="1"/>
          </p:cNvSpPr>
          <p:nvPr>
            <p:ph type="title"/>
          </p:nvPr>
        </p:nvSpPr>
        <p:spPr>
          <a:xfrm>
            <a:off x="6096000" y="635227"/>
            <a:ext cx="5472113" cy="5526885"/>
          </a:xfrm>
          <a:custGeom>
            <a:avLst/>
            <a:gdLst>
              <a:gd name="connsiteX0" fmla="*/ 0 w 5472113"/>
              <a:gd name="connsiteY0" fmla="*/ 0 h 5526885"/>
              <a:gd name="connsiteX1" fmla="*/ 5472113 w 5472113"/>
              <a:gd name="connsiteY1" fmla="*/ 0 h 5526885"/>
              <a:gd name="connsiteX2" fmla="*/ 5472113 w 5472113"/>
              <a:gd name="connsiteY2" fmla="*/ 5526885 h 5526885"/>
              <a:gd name="connsiteX3" fmla="*/ 0 w 5472113"/>
              <a:gd name="connsiteY3" fmla="*/ 5526885 h 5526885"/>
            </a:gdLst>
            <a:ahLst/>
            <a:cxnLst>
              <a:cxn ang="0">
                <a:pos x="connsiteX0" y="connsiteY0"/>
              </a:cxn>
              <a:cxn ang="0">
                <a:pos x="connsiteX1" y="connsiteY1"/>
              </a:cxn>
              <a:cxn ang="0">
                <a:pos x="connsiteX2" y="connsiteY2"/>
              </a:cxn>
              <a:cxn ang="0">
                <a:pos x="connsiteX3" y="connsiteY3"/>
              </a:cxn>
            </a:cxnLst>
            <a:rect l="l" t="t" r="r" b="b"/>
            <a:pathLst>
              <a:path w="5472113" h="5526885">
                <a:moveTo>
                  <a:pt x="0" y="0"/>
                </a:moveTo>
                <a:lnTo>
                  <a:pt x="5472113" y="0"/>
                </a:lnTo>
                <a:lnTo>
                  <a:pt x="5472113" y="5526885"/>
                </a:lnTo>
                <a:lnTo>
                  <a:pt x="0" y="5526885"/>
                </a:lnTo>
                <a:close/>
              </a:path>
            </a:pathLst>
          </a:custGeom>
          <a:solidFill>
            <a:schemeClr val="accent1"/>
          </a:solidFill>
        </p:spPr>
        <p:txBody>
          <a:bodyPr wrap="square" lIns="360000" rIns="360000" bIns="3672000">
            <a:noAutofit/>
          </a:bodyPr>
          <a:lstStyle>
            <a:lvl1pPr>
              <a:defRPr b="1">
                <a:solidFill>
                  <a:schemeClr val="bg1"/>
                </a:solidFill>
                <a:latin typeface="+mj-lt"/>
              </a:defRPr>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a:xfrm>
            <a:off x="6464300" y="2752389"/>
            <a:ext cx="4749801" cy="308961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p:txBody>
      </p:sp>
    </p:spTree>
    <p:extLst>
      <p:ext uri="{BB962C8B-B14F-4D97-AF65-F5344CB8AC3E}">
        <p14:creationId xmlns:p14="http://schemas.microsoft.com/office/powerpoint/2010/main" val="134691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med notes">
    <p:spTree>
      <p:nvGrpSpPr>
        <p:cNvPr id="1" name=""/>
        <p:cNvGrpSpPr/>
        <p:nvPr/>
      </p:nvGrpSpPr>
      <p:grpSpPr>
        <a:xfrm>
          <a:off x="0" y="0"/>
          <a:ext cx="0" cy="0"/>
          <a:chOff x="0" y="0"/>
          <a:chExt cx="0" cy="0"/>
        </a:xfrm>
      </p:grpSpPr>
      <p:sp>
        <p:nvSpPr>
          <p:cNvPr id="17" name="Platshållare för bild 16">
            <a:extLst>
              <a:ext uri="{FF2B5EF4-FFF2-40B4-BE49-F238E27FC236}">
                <a16:creationId xmlns:a16="http://schemas.microsoft.com/office/drawing/2014/main" id="{8F4894D1-871F-498F-9755-86A2B20B88D8}"/>
              </a:ext>
            </a:extLst>
          </p:cNvPr>
          <p:cNvSpPr>
            <a:spLocks noGrp="1"/>
          </p:cNvSpPr>
          <p:nvPr>
            <p:ph type="pic" sz="quarter" idx="13"/>
          </p:nvPr>
        </p:nvSpPr>
        <p:spPr>
          <a:xfrm>
            <a:off x="5918200" y="334378"/>
            <a:ext cx="5938838" cy="5758447"/>
          </a:xfrm>
          <a:prstGeom prst="rect">
            <a:avLst/>
          </a:prstGeom>
        </p:spPr>
        <p:txBody>
          <a:bodyPr wrap="square">
            <a:noAutofit/>
          </a:bodyPr>
          <a:lstStyle/>
          <a:p>
            <a:r>
              <a:rPr lang="sv-SE"/>
              <a:t>Klicka på ikonen för att lägga till en bild</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Ellips 9">
            <a:extLst>
              <a:ext uri="{FF2B5EF4-FFF2-40B4-BE49-F238E27FC236}">
                <a16:creationId xmlns:a16="http://schemas.microsoft.com/office/drawing/2014/main" id="{48B05C55-71A9-421D-8417-C51223DAE93E}"/>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Rubrik 1">
            <a:extLst>
              <a:ext uri="{FF2B5EF4-FFF2-40B4-BE49-F238E27FC236}">
                <a16:creationId xmlns:a16="http://schemas.microsoft.com/office/drawing/2014/main" id="{444A70F4-E76F-4CDF-94C6-F08027C8BFBA}"/>
              </a:ext>
            </a:extLst>
          </p:cNvPr>
          <p:cNvSpPr>
            <a:spLocks noGrp="1"/>
          </p:cNvSpPr>
          <p:nvPr>
            <p:ph type="title"/>
          </p:nvPr>
        </p:nvSpPr>
        <p:spPr>
          <a:xfrm>
            <a:off x="623887" y="274124"/>
            <a:ext cx="5116513" cy="1426089"/>
          </a:xfrm>
        </p:spPr>
        <p:txBody>
          <a:bodyPr/>
          <a:lstStyle/>
          <a:p>
            <a:r>
              <a:rPr lang="sv-SE"/>
              <a:t>Klicka här för att ändra mall för rubrikformat</a:t>
            </a:r>
          </a:p>
        </p:txBody>
      </p:sp>
      <p:sp>
        <p:nvSpPr>
          <p:cNvPr id="11" name="Platshållare för text 10">
            <a:extLst>
              <a:ext uri="{FF2B5EF4-FFF2-40B4-BE49-F238E27FC236}">
                <a16:creationId xmlns:a16="http://schemas.microsoft.com/office/drawing/2014/main" id="{02E8E58F-C416-4C0D-BB63-ABA0492BC493}"/>
              </a:ext>
            </a:extLst>
          </p:cNvPr>
          <p:cNvSpPr>
            <a:spLocks noGrp="1"/>
          </p:cNvSpPr>
          <p:nvPr>
            <p:ph type="body" sz="quarter" idx="14"/>
          </p:nvPr>
        </p:nvSpPr>
        <p:spPr>
          <a:xfrm>
            <a:off x="623888" y="2101288"/>
            <a:ext cx="5116512" cy="3991537"/>
          </a:xfrm>
        </p:spPr>
        <p:txBody>
          <a:bodyPr/>
          <a:lstStyle/>
          <a:p>
            <a:pPr lvl="0"/>
            <a:r>
              <a:rPr lang="sv-SE"/>
              <a:t>Klicka här för att ändra format på bakgrundstexten</a:t>
            </a:r>
          </a:p>
        </p:txBody>
      </p:sp>
      <p:sp>
        <p:nvSpPr>
          <p:cNvPr id="14" name="Rektangel 13">
            <a:extLst>
              <a:ext uri="{FF2B5EF4-FFF2-40B4-BE49-F238E27FC236}">
                <a16:creationId xmlns:a16="http://schemas.microsoft.com/office/drawing/2014/main" id="{2F2CFA1E-DDB8-44CD-95A2-27C62A32463E}"/>
              </a:ext>
            </a:extLst>
          </p:cNvPr>
          <p:cNvSpPr/>
          <p:nvPr userDrawn="1"/>
        </p:nvSpPr>
        <p:spPr>
          <a:xfrm>
            <a:off x="623888" y="1885644"/>
            <a:ext cx="72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41830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lbild med rubrik">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7B8F9BA-C9EA-4607-94B0-DC53DFD25A3D}"/>
              </a:ext>
            </a:extLst>
          </p:cNvPr>
          <p:cNvSpPr/>
          <p:nvPr userDrawn="1"/>
        </p:nvSpPr>
        <p:spPr>
          <a:xfrm>
            <a:off x="505353" y="1198050"/>
            <a:ext cx="1255713" cy="774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bild 12">
            <a:extLst>
              <a:ext uri="{FF2B5EF4-FFF2-40B4-BE49-F238E27FC236}">
                <a16:creationId xmlns:a16="http://schemas.microsoft.com/office/drawing/2014/main" id="{CA4DDEC7-CDC9-40B2-9482-7ADAEAF4EC60}"/>
              </a:ext>
            </a:extLst>
          </p:cNvPr>
          <p:cNvSpPr>
            <a:spLocks noGrp="1"/>
          </p:cNvSpPr>
          <p:nvPr>
            <p:ph type="pic" sz="quarter" idx="13"/>
          </p:nvPr>
        </p:nvSpPr>
        <p:spPr>
          <a:xfrm>
            <a:off x="334961" y="334378"/>
            <a:ext cx="11522077" cy="5758447"/>
          </a:xfrm>
          <a:prstGeom prst="rect">
            <a:avLst/>
          </a:prstGeom>
          <a:solidFill>
            <a:schemeClr val="bg1"/>
          </a:solidFill>
        </p:spPr>
        <p:txBody>
          <a:bodyPr wrap="square">
            <a:noAutofit/>
          </a:bodyPr>
          <a:lstStyle/>
          <a:p>
            <a:r>
              <a:rPr lang="sv-SE"/>
              <a:t>Klicka på ikonen för att lägga till en bild</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atshållare för text 10">
            <a:extLst>
              <a:ext uri="{FF2B5EF4-FFF2-40B4-BE49-F238E27FC236}">
                <a16:creationId xmlns:a16="http://schemas.microsoft.com/office/drawing/2014/main" id="{02E8E58F-C416-4C0D-BB63-ABA0492BC493}"/>
              </a:ext>
            </a:extLst>
          </p:cNvPr>
          <p:cNvSpPr>
            <a:spLocks noGrp="1"/>
          </p:cNvSpPr>
          <p:nvPr>
            <p:ph type="body" sz="quarter" idx="14" hasCustomPrompt="1"/>
          </p:nvPr>
        </p:nvSpPr>
        <p:spPr>
          <a:xfrm>
            <a:off x="623888" y="5121976"/>
            <a:ext cx="2046669" cy="623211"/>
          </a:xfrm>
          <a:solidFill>
            <a:schemeClr val="accent1">
              <a:alpha val="75000"/>
            </a:schemeClr>
          </a:solidFill>
        </p:spPr>
        <p:txBody>
          <a:bodyPr wrap="none" lIns="180000" tIns="144000" rIns="180000" bIns="144000" anchor="b">
            <a:spAutoFit/>
          </a:bodyPr>
          <a:lstStyle>
            <a:lvl1pPr marL="0" indent="0">
              <a:spcAft>
                <a:spcPts val="0"/>
              </a:spcAft>
              <a:buNone/>
              <a:defRPr>
                <a:solidFill>
                  <a:schemeClr val="bg1"/>
                </a:solidFill>
              </a:defRPr>
            </a:lvl1pPr>
          </a:lstStyle>
          <a:p>
            <a:pPr lvl="0"/>
            <a:r>
              <a:rPr lang="sv-SE"/>
              <a:t>Skriv text här</a:t>
            </a:r>
          </a:p>
        </p:txBody>
      </p:sp>
      <p:sp>
        <p:nvSpPr>
          <p:cNvPr id="3" name="Rubrik 2">
            <a:extLst>
              <a:ext uri="{FF2B5EF4-FFF2-40B4-BE49-F238E27FC236}">
                <a16:creationId xmlns:a16="http://schemas.microsoft.com/office/drawing/2014/main" id="{361C6EC1-F7BA-4BCC-ABF2-9C5CA4BE1914}"/>
              </a:ext>
            </a:extLst>
          </p:cNvPr>
          <p:cNvSpPr>
            <a:spLocks noGrp="1"/>
          </p:cNvSpPr>
          <p:nvPr>
            <p:ph type="title"/>
          </p:nvPr>
        </p:nvSpPr>
        <p:spPr/>
        <p:txBody>
          <a:bodyPr/>
          <a:lstStyle>
            <a:lvl1pPr>
              <a:defRPr>
                <a:solidFill>
                  <a:schemeClr val="bg1"/>
                </a:solidFill>
              </a:defRPr>
            </a:lvl1pPr>
          </a:lstStyle>
          <a:p>
            <a:r>
              <a:rPr lang="sv-SE"/>
              <a:t>Klicka här för att ändra mall för rubrikformat</a:t>
            </a:r>
          </a:p>
        </p:txBody>
      </p:sp>
    </p:spTree>
    <p:extLst>
      <p:ext uri="{BB962C8B-B14F-4D97-AF65-F5344CB8AC3E}">
        <p14:creationId xmlns:p14="http://schemas.microsoft.com/office/powerpoint/2010/main" val="1634209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ollage tre bilder och text">
    <p:spTree>
      <p:nvGrpSpPr>
        <p:cNvPr id="1" name=""/>
        <p:cNvGrpSpPr/>
        <p:nvPr/>
      </p:nvGrpSpPr>
      <p:grpSpPr>
        <a:xfrm>
          <a:off x="0" y="0"/>
          <a:ext cx="0" cy="0"/>
          <a:chOff x="0" y="0"/>
          <a:chExt cx="0" cy="0"/>
        </a:xfrm>
      </p:grpSpPr>
      <p:sp>
        <p:nvSpPr>
          <p:cNvPr id="64" name="Ellips 63">
            <a:extLst>
              <a:ext uri="{FF2B5EF4-FFF2-40B4-BE49-F238E27FC236}">
                <a16:creationId xmlns:a16="http://schemas.microsoft.com/office/drawing/2014/main" id="{6A174627-2EE7-40D5-9115-E22D8D682131}"/>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a:xfrm>
            <a:off x="623888" y="2132012"/>
            <a:ext cx="3414711" cy="3960813"/>
          </a:xfrm>
        </p:spPr>
        <p:txBody>
          <a:body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48" name="Rubrik 47">
            <a:extLst>
              <a:ext uri="{FF2B5EF4-FFF2-40B4-BE49-F238E27FC236}">
                <a16:creationId xmlns:a16="http://schemas.microsoft.com/office/drawing/2014/main" id="{138E91C2-7833-4E78-90EE-3066B5994091}"/>
              </a:ext>
            </a:extLst>
          </p:cNvPr>
          <p:cNvSpPr>
            <a:spLocks noGrp="1"/>
          </p:cNvSpPr>
          <p:nvPr>
            <p:ph type="title"/>
          </p:nvPr>
        </p:nvSpPr>
        <p:spPr>
          <a:xfrm>
            <a:off x="623889" y="269876"/>
            <a:ext cx="3414711" cy="1430337"/>
          </a:xfrm>
        </p:spPr>
        <p:txBody>
          <a:bodyPr/>
          <a:lstStyle>
            <a:lvl1pPr algn="l">
              <a:defRPr/>
            </a:lvl1pPr>
          </a:lstStyle>
          <a:p>
            <a:r>
              <a:rPr lang="sv-SE"/>
              <a:t>Klicka här för att ändra mall för rubrikformat</a:t>
            </a:r>
          </a:p>
        </p:txBody>
      </p:sp>
      <p:sp>
        <p:nvSpPr>
          <p:cNvPr id="50" name="Rektangel 49">
            <a:extLst>
              <a:ext uri="{FF2B5EF4-FFF2-40B4-BE49-F238E27FC236}">
                <a16:creationId xmlns:a16="http://schemas.microsoft.com/office/drawing/2014/main" id="{F8C9EC8A-15F0-4003-9FD7-AB99A4BF704A}"/>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Platshållare för bild 57">
            <a:extLst>
              <a:ext uri="{FF2B5EF4-FFF2-40B4-BE49-F238E27FC236}">
                <a16:creationId xmlns:a16="http://schemas.microsoft.com/office/drawing/2014/main" id="{B02E4DC0-31F7-4695-809A-255D8087BAE2}"/>
              </a:ext>
            </a:extLst>
          </p:cNvPr>
          <p:cNvSpPr>
            <a:spLocks noGrp="1"/>
          </p:cNvSpPr>
          <p:nvPr>
            <p:ph type="pic" sz="quarter" idx="13"/>
          </p:nvPr>
        </p:nvSpPr>
        <p:spPr>
          <a:xfrm>
            <a:off x="4327525" y="0"/>
            <a:ext cx="2454674" cy="6092825"/>
          </a:xfrm>
          <a:custGeom>
            <a:avLst/>
            <a:gdLst>
              <a:gd name="connsiteX0" fmla="*/ 0 w 2454674"/>
              <a:gd name="connsiteY0" fmla="*/ 0 h 5085787"/>
              <a:gd name="connsiteX1" fmla="*/ 2454674 w 2454674"/>
              <a:gd name="connsiteY1" fmla="*/ 0 h 5085787"/>
              <a:gd name="connsiteX2" fmla="*/ 2454674 w 2454674"/>
              <a:gd name="connsiteY2" fmla="*/ 5085787 h 5085787"/>
              <a:gd name="connsiteX3" fmla="*/ 0 w 2454674"/>
              <a:gd name="connsiteY3" fmla="*/ 5085787 h 5085787"/>
            </a:gdLst>
            <a:ahLst/>
            <a:cxnLst>
              <a:cxn ang="0">
                <a:pos x="connsiteX0" y="connsiteY0"/>
              </a:cxn>
              <a:cxn ang="0">
                <a:pos x="connsiteX1" y="connsiteY1"/>
              </a:cxn>
              <a:cxn ang="0">
                <a:pos x="connsiteX2" y="connsiteY2"/>
              </a:cxn>
              <a:cxn ang="0">
                <a:pos x="connsiteX3" y="connsiteY3"/>
              </a:cxn>
            </a:cxnLst>
            <a:rect l="l" t="t" r="r" b="b"/>
            <a:pathLst>
              <a:path w="2454674" h="5085787">
                <a:moveTo>
                  <a:pt x="0" y="0"/>
                </a:moveTo>
                <a:lnTo>
                  <a:pt x="2454674" y="0"/>
                </a:lnTo>
                <a:lnTo>
                  <a:pt x="2454674" y="5085787"/>
                </a:lnTo>
                <a:lnTo>
                  <a:pt x="0" y="5085787"/>
                </a:lnTo>
                <a:close/>
              </a:path>
            </a:pathLst>
          </a:custGeom>
          <a:solidFill>
            <a:schemeClr val="bg1">
              <a:lumMod val="95000"/>
            </a:schemeClr>
          </a:solidFill>
        </p:spPr>
        <p:txBody>
          <a:bodyPr wrap="square">
            <a:noAutofit/>
          </a:bodyPr>
          <a:lstStyle/>
          <a:p>
            <a:r>
              <a:rPr lang="sv-SE"/>
              <a:t>Klicka på ikonen för att lägga till en bild</a:t>
            </a:r>
          </a:p>
        </p:txBody>
      </p:sp>
      <p:sp>
        <p:nvSpPr>
          <p:cNvPr id="59" name="Platshållare för bild 58">
            <a:extLst>
              <a:ext uri="{FF2B5EF4-FFF2-40B4-BE49-F238E27FC236}">
                <a16:creationId xmlns:a16="http://schemas.microsoft.com/office/drawing/2014/main" id="{184021D1-B333-497D-9E2E-AC0A4ADA5CA2}"/>
              </a:ext>
            </a:extLst>
          </p:cNvPr>
          <p:cNvSpPr>
            <a:spLocks noGrp="1"/>
          </p:cNvSpPr>
          <p:nvPr>
            <p:ph type="pic" sz="quarter" idx="14"/>
          </p:nvPr>
        </p:nvSpPr>
        <p:spPr>
          <a:xfrm>
            <a:off x="6864945" y="0"/>
            <a:ext cx="2454674" cy="6092825"/>
          </a:xfrm>
          <a:custGeom>
            <a:avLst/>
            <a:gdLst>
              <a:gd name="connsiteX0" fmla="*/ 0 w 2454674"/>
              <a:gd name="connsiteY0" fmla="*/ 0 h 5085787"/>
              <a:gd name="connsiteX1" fmla="*/ 2454674 w 2454674"/>
              <a:gd name="connsiteY1" fmla="*/ 0 h 5085787"/>
              <a:gd name="connsiteX2" fmla="*/ 2454674 w 2454674"/>
              <a:gd name="connsiteY2" fmla="*/ 5085787 h 5085787"/>
              <a:gd name="connsiteX3" fmla="*/ 0 w 2454674"/>
              <a:gd name="connsiteY3" fmla="*/ 5085787 h 5085787"/>
            </a:gdLst>
            <a:ahLst/>
            <a:cxnLst>
              <a:cxn ang="0">
                <a:pos x="connsiteX0" y="connsiteY0"/>
              </a:cxn>
              <a:cxn ang="0">
                <a:pos x="connsiteX1" y="connsiteY1"/>
              </a:cxn>
              <a:cxn ang="0">
                <a:pos x="connsiteX2" y="connsiteY2"/>
              </a:cxn>
              <a:cxn ang="0">
                <a:pos x="connsiteX3" y="connsiteY3"/>
              </a:cxn>
            </a:cxnLst>
            <a:rect l="l" t="t" r="r" b="b"/>
            <a:pathLst>
              <a:path w="2454674" h="5085787">
                <a:moveTo>
                  <a:pt x="0" y="0"/>
                </a:moveTo>
                <a:lnTo>
                  <a:pt x="2454674" y="0"/>
                </a:lnTo>
                <a:lnTo>
                  <a:pt x="2454674" y="5085787"/>
                </a:lnTo>
                <a:lnTo>
                  <a:pt x="0" y="5085787"/>
                </a:lnTo>
                <a:close/>
              </a:path>
            </a:pathLst>
          </a:custGeom>
          <a:solidFill>
            <a:schemeClr val="bg1">
              <a:lumMod val="95000"/>
            </a:schemeClr>
          </a:solidFill>
        </p:spPr>
        <p:txBody>
          <a:bodyPr wrap="square">
            <a:noAutofit/>
          </a:bodyPr>
          <a:lstStyle/>
          <a:p>
            <a:r>
              <a:rPr lang="sv-SE"/>
              <a:t>Klicka på ikonen för att lägga till en bild</a:t>
            </a:r>
          </a:p>
        </p:txBody>
      </p:sp>
      <p:sp>
        <p:nvSpPr>
          <p:cNvPr id="60" name="Platshållare för bild 59">
            <a:extLst>
              <a:ext uri="{FF2B5EF4-FFF2-40B4-BE49-F238E27FC236}">
                <a16:creationId xmlns:a16="http://schemas.microsoft.com/office/drawing/2014/main" id="{71EAAD31-A854-49E2-B02B-EFA75CAE7D0B}"/>
              </a:ext>
            </a:extLst>
          </p:cNvPr>
          <p:cNvSpPr>
            <a:spLocks noGrp="1"/>
          </p:cNvSpPr>
          <p:nvPr>
            <p:ph type="pic" sz="quarter" idx="15"/>
          </p:nvPr>
        </p:nvSpPr>
        <p:spPr>
          <a:xfrm>
            <a:off x="9402364" y="0"/>
            <a:ext cx="2454674" cy="6092825"/>
          </a:xfrm>
          <a:custGeom>
            <a:avLst/>
            <a:gdLst>
              <a:gd name="connsiteX0" fmla="*/ 0 w 2454674"/>
              <a:gd name="connsiteY0" fmla="*/ 0 h 5085787"/>
              <a:gd name="connsiteX1" fmla="*/ 2454674 w 2454674"/>
              <a:gd name="connsiteY1" fmla="*/ 0 h 5085787"/>
              <a:gd name="connsiteX2" fmla="*/ 2454674 w 2454674"/>
              <a:gd name="connsiteY2" fmla="*/ 5085787 h 5085787"/>
              <a:gd name="connsiteX3" fmla="*/ 0 w 2454674"/>
              <a:gd name="connsiteY3" fmla="*/ 5085787 h 5085787"/>
            </a:gdLst>
            <a:ahLst/>
            <a:cxnLst>
              <a:cxn ang="0">
                <a:pos x="connsiteX0" y="connsiteY0"/>
              </a:cxn>
              <a:cxn ang="0">
                <a:pos x="connsiteX1" y="connsiteY1"/>
              </a:cxn>
              <a:cxn ang="0">
                <a:pos x="connsiteX2" y="connsiteY2"/>
              </a:cxn>
              <a:cxn ang="0">
                <a:pos x="connsiteX3" y="connsiteY3"/>
              </a:cxn>
            </a:cxnLst>
            <a:rect l="l" t="t" r="r" b="b"/>
            <a:pathLst>
              <a:path w="2454674" h="5085787">
                <a:moveTo>
                  <a:pt x="0" y="0"/>
                </a:moveTo>
                <a:lnTo>
                  <a:pt x="2454674" y="0"/>
                </a:lnTo>
                <a:lnTo>
                  <a:pt x="2454674" y="5085787"/>
                </a:lnTo>
                <a:lnTo>
                  <a:pt x="0" y="5085787"/>
                </a:lnTo>
                <a:close/>
              </a:path>
            </a:pathLst>
          </a:custGeom>
          <a:solidFill>
            <a:schemeClr val="bg1">
              <a:lumMod val="95000"/>
            </a:schemeClr>
          </a:solidFill>
        </p:spPr>
        <p:txBody>
          <a:bodyPr wrap="square">
            <a:noAutofit/>
          </a:bodyPr>
          <a:lstStyle/>
          <a:p>
            <a:r>
              <a:rPr lang="sv-SE"/>
              <a:t>Klicka på ikonen för att lägga till en bild</a:t>
            </a:r>
          </a:p>
        </p:txBody>
      </p:sp>
      <p:sp>
        <p:nvSpPr>
          <p:cNvPr id="62" name="Rektangel 61">
            <a:extLst>
              <a:ext uri="{FF2B5EF4-FFF2-40B4-BE49-F238E27FC236}">
                <a16:creationId xmlns:a16="http://schemas.microsoft.com/office/drawing/2014/main" id="{7C5EBEF2-FF60-4959-B0B3-7AC0BB4DE0C3}"/>
              </a:ext>
            </a:extLst>
          </p:cNvPr>
          <p:cNvSpPr/>
          <p:nvPr userDrawn="1"/>
        </p:nvSpPr>
        <p:spPr>
          <a:xfrm>
            <a:off x="623888" y="1898113"/>
            <a:ext cx="72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0945793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vbild med tre innehållsdelar">
    <p:spTree>
      <p:nvGrpSpPr>
        <p:cNvPr id="1" name=""/>
        <p:cNvGrpSpPr/>
        <p:nvPr/>
      </p:nvGrpSpPr>
      <p:grpSpPr>
        <a:xfrm>
          <a:off x="0" y="0"/>
          <a:ext cx="0" cy="0"/>
          <a:chOff x="0" y="0"/>
          <a:chExt cx="0" cy="0"/>
        </a:xfrm>
      </p:grpSpPr>
      <p:sp>
        <p:nvSpPr>
          <p:cNvPr id="13" name="Ellips 12">
            <a:extLst>
              <a:ext uri="{FF2B5EF4-FFF2-40B4-BE49-F238E27FC236}">
                <a16:creationId xmlns:a16="http://schemas.microsoft.com/office/drawing/2014/main" id="{9F41D3C0-DE75-49D7-8003-CEE3AD3FADB7}"/>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12" name="Platshållare för bild 11">
            <a:extLst>
              <a:ext uri="{FF2B5EF4-FFF2-40B4-BE49-F238E27FC236}">
                <a16:creationId xmlns:a16="http://schemas.microsoft.com/office/drawing/2014/main" id="{866D8620-110A-455C-A369-EC577B0D5A1B}"/>
              </a:ext>
            </a:extLst>
          </p:cNvPr>
          <p:cNvSpPr>
            <a:spLocks noGrp="1"/>
          </p:cNvSpPr>
          <p:nvPr>
            <p:ph type="pic" sz="quarter" idx="13"/>
          </p:nvPr>
        </p:nvSpPr>
        <p:spPr>
          <a:xfrm>
            <a:off x="0" y="1"/>
            <a:ext cx="12191999" cy="3846286"/>
          </a:xfrm>
          <a:prstGeom prst="rect">
            <a:avLst/>
          </a:prstGeom>
          <a:solidFill>
            <a:schemeClr val="bg1">
              <a:lumMod val="95000"/>
            </a:schemeClr>
          </a:solidFill>
        </p:spPr>
        <p:txBody>
          <a:bodyPr wrap="square">
            <a:noAutofit/>
          </a:bodyPr>
          <a:lstStyle/>
          <a:p>
            <a:r>
              <a:rPr lang="sv-SE"/>
              <a:t>Klicka på ikonen för att lägga till en bild</a:t>
            </a:r>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id="{3DF21A60-76D4-45EE-85CA-AF4B22793620}"/>
              </a:ext>
            </a:extLst>
          </p:cNvPr>
          <p:cNvSpPr>
            <a:spLocks noGrp="1"/>
          </p:cNvSpPr>
          <p:nvPr>
            <p:ph type="title"/>
          </p:nvPr>
        </p:nvSpPr>
        <p:spPr>
          <a:xfrm>
            <a:off x="623887" y="588837"/>
            <a:ext cx="10944225" cy="1268992"/>
          </a:xfrm>
        </p:spPr>
        <p:txBody>
          <a:bodyPr anchor="ctr"/>
          <a:lstStyle>
            <a:lvl1pPr algn="l">
              <a:defRPr>
                <a:solidFill>
                  <a:schemeClr val="accent1"/>
                </a:solidFill>
              </a:defRPr>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a:xfrm>
            <a:off x="623889" y="2451427"/>
            <a:ext cx="3564000" cy="3641398"/>
          </a:xfrm>
          <a:solidFill>
            <a:schemeClr val="accent1"/>
          </a:solidFill>
        </p:spPr>
        <p:txBody>
          <a:bodyPr lIns="180000" tIns="144000" rIns="180000" bIns="144000" anchor="ct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291824D7-9E10-4C12-AEA7-DA2087B60304}"/>
              </a:ext>
            </a:extLst>
          </p:cNvPr>
          <p:cNvSpPr>
            <a:spLocks noGrp="1"/>
          </p:cNvSpPr>
          <p:nvPr>
            <p:ph idx="14"/>
          </p:nvPr>
        </p:nvSpPr>
        <p:spPr>
          <a:xfrm>
            <a:off x="4313999" y="2451427"/>
            <a:ext cx="3564000" cy="3641398"/>
          </a:xfrm>
          <a:solidFill>
            <a:schemeClr val="accent1"/>
          </a:solidFill>
        </p:spPr>
        <p:txBody>
          <a:bodyPr lIns="180000" tIns="144000" rIns="180000" bIns="144000" anchor="ct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sv-SE"/>
              <a:t>Klicka här för att ändra format på bakgrundstexten</a:t>
            </a:r>
          </a:p>
        </p:txBody>
      </p:sp>
      <p:sp>
        <p:nvSpPr>
          <p:cNvPr id="11" name="Platshållare för innehåll 2">
            <a:extLst>
              <a:ext uri="{FF2B5EF4-FFF2-40B4-BE49-F238E27FC236}">
                <a16:creationId xmlns:a16="http://schemas.microsoft.com/office/drawing/2014/main" id="{C275D08B-4AE6-41BE-8058-ED1639EFD824}"/>
              </a:ext>
            </a:extLst>
          </p:cNvPr>
          <p:cNvSpPr>
            <a:spLocks noGrp="1"/>
          </p:cNvSpPr>
          <p:nvPr>
            <p:ph idx="15"/>
          </p:nvPr>
        </p:nvSpPr>
        <p:spPr>
          <a:xfrm>
            <a:off x="8004113" y="2451427"/>
            <a:ext cx="3564000" cy="3641398"/>
          </a:xfrm>
          <a:solidFill>
            <a:schemeClr val="accent1"/>
          </a:solidFill>
        </p:spPr>
        <p:txBody>
          <a:bodyPr lIns="180000" tIns="144000" rIns="180000" bIns="144000" anchor="ct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sv-SE"/>
              <a:t>Klicka här för att ändra format på bakgrundstexten</a:t>
            </a:r>
          </a:p>
        </p:txBody>
      </p:sp>
    </p:spTree>
    <p:extLst>
      <p:ext uri="{BB962C8B-B14F-4D97-AF65-F5344CB8AC3E}">
        <p14:creationId xmlns:p14="http://schemas.microsoft.com/office/powerpoint/2010/main" val="411568079"/>
      </p:ext>
    </p:extLst>
  </p:cSld>
  <p:clrMapOvr>
    <a:masterClrMapping/>
  </p:clrMapOvr>
  <p:extLst>
    <p:ext uri="{DCECCB84-F9BA-43D5-87BE-67443E8EF086}">
      <p15:sldGuideLst xmlns:p15="http://schemas.microsoft.com/office/powerpoint/2012/main">
        <p15:guide id="1" orient="horz" pos="383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vbild med budskap">
    <p:spTree>
      <p:nvGrpSpPr>
        <p:cNvPr id="1" name=""/>
        <p:cNvGrpSpPr/>
        <p:nvPr/>
      </p:nvGrpSpPr>
      <p:grpSpPr>
        <a:xfrm>
          <a:off x="0" y="0"/>
          <a:ext cx="0" cy="0"/>
          <a:chOff x="0" y="0"/>
          <a:chExt cx="0" cy="0"/>
        </a:xfrm>
      </p:grpSpPr>
      <p:sp>
        <p:nvSpPr>
          <p:cNvPr id="13" name="Ellips 12">
            <a:extLst>
              <a:ext uri="{FF2B5EF4-FFF2-40B4-BE49-F238E27FC236}">
                <a16:creationId xmlns:a16="http://schemas.microsoft.com/office/drawing/2014/main" id="{9F41D3C0-DE75-49D7-8003-CEE3AD3FADB7}"/>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12" name="Platshållare för bild 11">
            <a:extLst>
              <a:ext uri="{FF2B5EF4-FFF2-40B4-BE49-F238E27FC236}">
                <a16:creationId xmlns:a16="http://schemas.microsoft.com/office/drawing/2014/main" id="{866D8620-110A-455C-A369-EC577B0D5A1B}"/>
              </a:ext>
            </a:extLst>
          </p:cNvPr>
          <p:cNvSpPr>
            <a:spLocks noGrp="1"/>
          </p:cNvSpPr>
          <p:nvPr>
            <p:ph type="pic" sz="quarter" idx="13"/>
          </p:nvPr>
        </p:nvSpPr>
        <p:spPr>
          <a:xfrm>
            <a:off x="0" y="1"/>
            <a:ext cx="12191999" cy="3846286"/>
          </a:xfrm>
          <a:prstGeom prst="rect">
            <a:avLst/>
          </a:prstGeom>
          <a:solidFill>
            <a:schemeClr val="bg1">
              <a:lumMod val="95000"/>
            </a:schemeClr>
          </a:solidFill>
        </p:spPr>
        <p:txBody>
          <a:bodyPr wrap="square">
            <a:noAutofit/>
          </a:bodyPr>
          <a:lstStyle/>
          <a:p>
            <a:r>
              <a:rPr lang="sv-SE"/>
              <a:t>Klicka på ikonen för att lägga till en bild</a:t>
            </a:r>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id="{3DF21A60-76D4-45EE-85CA-AF4B22793620}"/>
              </a:ext>
            </a:extLst>
          </p:cNvPr>
          <p:cNvSpPr>
            <a:spLocks noGrp="1"/>
          </p:cNvSpPr>
          <p:nvPr>
            <p:ph type="title"/>
          </p:nvPr>
        </p:nvSpPr>
        <p:spPr>
          <a:xfrm>
            <a:off x="623887" y="580571"/>
            <a:ext cx="10944225" cy="1285524"/>
          </a:xfrm>
        </p:spPr>
        <p:txBody>
          <a:bodyPr anchor="ctr"/>
          <a:lstStyle>
            <a:lvl1pPr algn="l">
              <a:defRPr>
                <a:solidFill>
                  <a:schemeClr val="accent1"/>
                </a:solidFill>
              </a:defRPr>
            </a:lvl1pPr>
          </a:lstStyle>
          <a:p>
            <a:r>
              <a:rPr lang="sv-SE"/>
              <a:t>Klicka här för att ändra mall för rubrikformat</a:t>
            </a:r>
          </a:p>
        </p:txBody>
      </p:sp>
    </p:spTree>
    <p:extLst>
      <p:ext uri="{BB962C8B-B14F-4D97-AF65-F5344CB8AC3E}">
        <p14:creationId xmlns:p14="http://schemas.microsoft.com/office/powerpoint/2010/main" val="1645580850"/>
      </p:ext>
    </p:extLst>
  </p:cSld>
  <p:clrMapOvr>
    <a:masterClrMapping/>
  </p:clrMapOvr>
  <p:extLst>
    <p:ext uri="{DCECCB84-F9BA-43D5-87BE-67443E8EF086}">
      <p15:sldGuideLst xmlns:p15="http://schemas.microsoft.com/office/powerpoint/2012/main">
        <p15:guide id="1" orient="horz" pos="383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vsnittsrubrik - fyrkantig">
    <p:bg>
      <p:bgPr>
        <a:solidFill>
          <a:schemeClr val="accent1"/>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B8A27BD3-00D8-478F-8088-018957FB13F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B13AC37D-95F8-497D-B185-329EBEF9585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CB49AB1-3F43-448B-925C-1FE2E5DAE794}"/>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2" name="Rubrik 1">
            <a:extLst>
              <a:ext uri="{FF2B5EF4-FFF2-40B4-BE49-F238E27FC236}">
                <a16:creationId xmlns:a16="http://schemas.microsoft.com/office/drawing/2014/main" id="{728C5EEF-AC55-4F78-9945-ED99182B2CCA}"/>
              </a:ext>
            </a:extLst>
          </p:cNvPr>
          <p:cNvSpPr>
            <a:spLocks noGrp="1"/>
          </p:cNvSpPr>
          <p:nvPr>
            <p:ph type="title"/>
          </p:nvPr>
        </p:nvSpPr>
        <p:spPr>
          <a:xfrm>
            <a:off x="5036457" y="1620503"/>
            <a:ext cx="5718856" cy="1954434"/>
          </a:xfrm>
        </p:spPr>
        <p:txBody>
          <a:bodyPr anchor="b">
            <a:normAutofit/>
          </a:bodyPr>
          <a:lstStyle>
            <a:lvl1pPr>
              <a:defRPr sz="4400" b="1">
                <a:solidFill>
                  <a:schemeClr val="bg1"/>
                </a:solidFill>
                <a:latin typeface="+mn-lt"/>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D038763-A4C0-42C6-AE78-528DB441C439}"/>
              </a:ext>
            </a:extLst>
          </p:cNvPr>
          <p:cNvSpPr>
            <a:spLocks noGrp="1"/>
          </p:cNvSpPr>
          <p:nvPr>
            <p:ph type="body" idx="1"/>
          </p:nvPr>
        </p:nvSpPr>
        <p:spPr>
          <a:xfrm>
            <a:off x="5036457" y="4006737"/>
            <a:ext cx="5718856" cy="94377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71" name="Rektangel 70">
            <a:extLst>
              <a:ext uri="{FF2B5EF4-FFF2-40B4-BE49-F238E27FC236}">
                <a16:creationId xmlns:a16="http://schemas.microsoft.com/office/drawing/2014/main" id="{8F0EA1DA-4885-46BB-97DE-84F0240890A7}"/>
              </a:ext>
            </a:extLst>
          </p:cNvPr>
          <p:cNvSpPr/>
          <p:nvPr userDrawn="1"/>
        </p:nvSpPr>
        <p:spPr>
          <a:xfrm>
            <a:off x="5036457" y="3772837"/>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4" name="Bildobjekt 73">
            <a:extLst>
              <a:ext uri="{FF2B5EF4-FFF2-40B4-BE49-F238E27FC236}">
                <a16:creationId xmlns:a16="http://schemas.microsoft.com/office/drawing/2014/main" id="{5BA62557-55BD-4422-963C-962673F71888}"/>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239375" y="6356350"/>
            <a:ext cx="1617663" cy="336395"/>
          </a:xfrm>
          <a:prstGeom prst="rect">
            <a:avLst/>
          </a:prstGeom>
        </p:spPr>
      </p:pic>
      <p:sp>
        <p:nvSpPr>
          <p:cNvPr id="8" name="Platshållare för bild 7">
            <a:extLst>
              <a:ext uri="{FF2B5EF4-FFF2-40B4-BE49-F238E27FC236}">
                <a16:creationId xmlns:a16="http://schemas.microsoft.com/office/drawing/2014/main" id="{1FFC8D13-3585-47D8-BB87-76727CAA4EBC}"/>
              </a:ext>
            </a:extLst>
          </p:cNvPr>
          <p:cNvSpPr>
            <a:spLocks noGrp="1"/>
          </p:cNvSpPr>
          <p:nvPr>
            <p:ph type="pic" sz="quarter" idx="14"/>
          </p:nvPr>
        </p:nvSpPr>
        <p:spPr>
          <a:xfrm>
            <a:off x="0" y="0"/>
            <a:ext cx="4023360" cy="6858000"/>
          </a:xfrm>
          <a:solidFill>
            <a:schemeClr val="bg2"/>
          </a:solidFill>
        </p:spPr>
        <p:txBody>
          <a:bodyPr/>
          <a:lstStyle/>
          <a:p>
            <a:r>
              <a:rPr lang="sv-SE"/>
              <a:t>Klicka på ikonen för att lägga till en bild</a:t>
            </a:r>
          </a:p>
        </p:txBody>
      </p:sp>
    </p:spTree>
    <p:extLst>
      <p:ext uri="{BB962C8B-B14F-4D97-AF65-F5344CB8AC3E}">
        <p14:creationId xmlns:p14="http://schemas.microsoft.com/office/powerpoint/2010/main" val="2110344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vsnittsrubrik - special">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B8A27BD3-00D8-478F-8088-018957FB13F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B13AC37D-95F8-497D-B185-329EBEF9585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CB49AB1-3F43-448B-925C-1FE2E5DAE794}"/>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13" name="Rubrik 12">
            <a:extLst>
              <a:ext uri="{FF2B5EF4-FFF2-40B4-BE49-F238E27FC236}">
                <a16:creationId xmlns:a16="http://schemas.microsoft.com/office/drawing/2014/main" id="{57756A93-01AA-4920-89ED-5BD6B4B7B753}"/>
              </a:ext>
            </a:extLst>
          </p:cNvPr>
          <p:cNvSpPr>
            <a:spLocks noGrp="1"/>
          </p:cNvSpPr>
          <p:nvPr>
            <p:ph type="title"/>
          </p:nvPr>
        </p:nvSpPr>
        <p:spPr/>
        <p:txBody>
          <a:bodyPr/>
          <a:lstStyle/>
          <a:p>
            <a:r>
              <a:rPr lang="sv-SE"/>
              <a:t>Klicka här för att ändra mall för rubrikformat</a:t>
            </a:r>
          </a:p>
        </p:txBody>
      </p:sp>
      <p:sp>
        <p:nvSpPr>
          <p:cNvPr id="16" name="Platshållare för bild 15">
            <a:extLst>
              <a:ext uri="{FF2B5EF4-FFF2-40B4-BE49-F238E27FC236}">
                <a16:creationId xmlns:a16="http://schemas.microsoft.com/office/drawing/2014/main" id="{AFE086B6-E966-4F90-8E59-550CF65E4723}"/>
              </a:ext>
            </a:extLst>
          </p:cNvPr>
          <p:cNvSpPr>
            <a:spLocks noGrp="1"/>
          </p:cNvSpPr>
          <p:nvPr>
            <p:ph type="pic" sz="quarter" idx="13"/>
          </p:nvPr>
        </p:nvSpPr>
        <p:spPr>
          <a:xfrm>
            <a:off x="2" y="1783336"/>
            <a:ext cx="12191999" cy="5074664"/>
          </a:xfrm>
          <a:custGeom>
            <a:avLst/>
            <a:gdLst>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9906414 w 12191999"/>
              <a:gd name="connsiteY3" fmla="*/ 1362561 h 5074664"/>
              <a:gd name="connsiteX4" fmla="*/ 9906414 w 12191999"/>
              <a:gd name="connsiteY4" fmla="*/ 1816405 h 5074664"/>
              <a:gd name="connsiteX5" fmla="*/ 9526166 w 12191999"/>
              <a:gd name="connsiteY5" fmla="*/ 1589483 h 5074664"/>
              <a:gd name="connsiteX6" fmla="*/ 10667935 w 12191999"/>
              <a:gd name="connsiteY6" fmla="*/ 1362560 h 5074664"/>
              <a:gd name="connsiteX7" fmla="*/ 11050229 w 12191999"/>
              <a:gd name="connsiteY7" fmla="*/ 1589483 h 5074664"/>
              <a:gd name="connsiteX8" fmla="*/ 10667935 w 12191999"/>
              <a:gd name="connsiteY8" fmla="*/ 1816406 h 5074664"/>
              <a:gd name="connsiteX9" fmla="*/ 9143872 w 12191999"/>
              <a:gd name="connsiteY9" fmla="*/ 1362560 h 5074664"/>
              <a:gd name="connsiteX10" fmla="*/ 9526166 w 12191999"/>
              <a:gd name="connsiteY10" fmla="*/ 1589483 h 5074664"/>
              <a:gd name="connsiteX11" fmla="*/ 9143872 w 12191999"/>
              <a:gd name="connsiteY11" fmla="*/ 1816406 h 5074664"/>
              <a:gd name="connsiteX12" fmla="*/ 1527134 w 12191999"/>
              <a:gd name="connsiteY12" fmla="*/ 1362560 h 5074664"/>
              <a:gd name="connsiteX13" fmla="*/ 1907383 w 12191999"/>
              <a:gd name="connsiteY13" fmla="*/ 1589483 h 5074664"/>
              <a:gd name="connsiteX14" fmla="*/ 2287633 w 12191999"/>
              <a:gd name="connsiteY14" fmla="*/ 1362560 h 5074664"/>
              <a:gd name="connsiteX15" fmla="*/ 2287633 w 12191999"/>
              <a:gd name="connsiteY15" fmla="*/ 1815188 h 5074664"/>
              <a:gd name="connsiteX16" fmla="*/ 1909425 w 12191999"/>
              <a:gd name="connsiteY16" fmla="*/ 1589483 h 5074664"/>
              <a:gd name="connsiteX17" fmla="*/ 1527134 w 12191999"/>
              <a:gd name="connsiteY17" fmla="*/ 1816404 h 5074664"/>
              <a:gd name="connsiteX18" fmla="*/ 2287633 w 12191999"/>
              <a:gd name="connsiteY18" fmla="*/ 1362295 h 5074664"/>
              <a:gd name="connsiteX19" fmla="*/ 2288076 w 12191999"/>
              <a:gd name="connsiteY19" fmla="*/ 1362295 h 5074664"/>
              <a:gd name="connsiteX20" fmla="*/ 2287633 w 12191999"/>
              <a:gd name="connsiteY20" fmla="*/ 1362560 h 5074664"/>
              <a:gd name="connsiteX21" fmla="*/ 3811698 w 12191999"/>
              <a:gd name="connsiteY21" fmla="*/ 907692 h 5074664"/>
              <a:gd name="connsiteX22" fmla="*/ 4192968 w 12191999"/>
              <a:gd name="connsiteY22" fmla="*/ 1134614 h 5074664"/>
              <a:gd name="connsiteX23" fmla="*/ 4569585 w 12191999"/>
              <a:gd name="connsiteY23" fmla="*/ 909858 h 5074664"/>
              <a:gd name="connsiteX24" fmla="*/ 4573215 w 12191999"/>
              <a:gd name="connsiteY24" fmla="*/ 909858 h 5074664"/>
              <a:gd name="connsiteX25" fmla="*/ 4573215 w 12191999"/>
              <a:gd name="connsiteY25" fmla="*/ 1362560 h 5074664"/>
              <a:gd name="connsiteX26" fmla="*/ 4192966 w 12191999"/>
              <a:gd name="connsiteY26" fmla="*/ 1134615 h 5074664"/>
              <a:gd name="connsiteX27" fmla="*/ 3811698 w 12191999"/>
              <a:gd name="connsiteY27" fmla="*/ 1362558 h 5074664"/>
              <a:gd name="connsiteX28" fmla="*/ 3809695 w 12191999"/>
              <a:gd name="connsiteY28" fmla="*/ 455039 h 5074664"/>
              <a:gd name="connsiteX29" fmla="*/ 3811696 w 12191999"/>
              <a:gd name="connsiteY29" fmla="*/ 455039 h 5074664"/>
              <a:gd name="connsiteX30" fmla="*/ 3811696 w 12191999"/>
              <a:gd name="connsiteY30" fmla="*/ 907691 h 5074664"/>
              <a:gd name="connsiteX31" fmla="*/ 3431450 w 12191999"/>
              <a:gd name="connsiteY31" fmla="*/ 680769 h 5074664"/>
              <a:gd name="connsiteX32" fmla="*/ 3431380 w 12191999"/>
              <a:gd name="connsiteY32" fmla="*/ 680811 h 5074664"/>
              <a:gd name="connsiteX33" fmla="*/ 3431380 w 12191999"/>
              <a:gd name="connsiteY33" fmla="*/ 680729 h 5074664"/>
              <a:gd name="connsiteX34" fmla="*/ 3431447 w 12191999"/>
              <a:gd name="connsiteY34" fmla="*/ 680768 h 5074664"/>
              <a:gd name="connsiteX35" fmla="*/ 12191999 w 12191999"/>
              <a:gd name="connsiteY35" fmla="*/ 0 h 5074664"/>
              <a:gd name="connsiteX36" fmla="*/ 12191999 w 12191999"/>
              <a:gd name="connsiteY36" fmla="*/ 453846 h 5074664"/>
              <a:gd name="connsiteX37" fmla="*/ 11811750 w 12191999"/>
              <a:gd name="connsiteY37" fmla="*/ 226924 h 5074664"/>
              <a:gd name="connsiteX38" fmla="*/ 11431501 w 12191999"/>
              <a:gd name="connsiteY38" fmla="*/ 453846 h 5074664"/>
              <a:gd name="connsiteX39" fmla="*/ 11431501 w 12191999"/>
              <a:gd name="connsiteY39" fmla="*/ 907691 h 5074664"/>
              <a:gd name="connsiteX40" fmla="*/ 11811750 w 12191999"/>
              <a:gd name="connsiteY40" fmla="*/ 1134614 h 5074664"/>
              <a:gd name="connsiteX41" fmla="*/ 12191999 w 12191999"/>
              <a:gd name="connsiteY41" fmla="*/ 907691 h 5074664"/>
              <a:gd name="connsiteX42" fmla="*/ 12191999 w 12191999"/>
              <a:gd name="connsiteY42" fmla="*/ 1362560 h 5074664"/>
              <a:gd name="connsiteX43" fmla="*/ 11811750 w 12191999"/>
              <a:gd name="connsiteY43" fmla="*/ 1134615 h 5074664"/>
              <a:gd name="connsiteX44" fmla="*/ 11431501 w 12191999"/>
              <a:gd name="connsiteY44" fmla="*/ 1361949 h 5074664"/>
              <a:gd name="connsiteX45" fmla="*/ 11431501 w 12191999"/>
              <a:gd name="connsiteY45" fmla="*/ 907692 h 5074664"/>
              <a:gd name="connsiteX46" fmla="*/ 11050229 w 12191999"/>
              <a:gd name="connsiteY46" fmla="*/ 680769 h 5074664"/>
              <a:gd name="connsiteX47" fmla="*/ 10667935 w 12191999"/>
              <a:gd name="connsiteY47" fmla="*/ 907692 h 5074664"/>
              <a:gd name="connsiteX48" fmla="*/ 10667935 w 12191999"/>
              <a:gd name="connsiteY48" fmla="*/ 1362560 h 5074664"/>
              <a:gd name="connsiteX49" fmla="*/ 10287686 w 12191999"/>
              <a:gd name="connsiteY49" fmla="*/ 1134615 h 5074664"/>
              <a:gd name="connsiteX50" fmla="*/ 9906415 w 12191999"/>
              <a:gd name="connsiteY50" fmla="*/ 1362560 h 5074664"/>
              <a:gd name="connsiteX51" fmla="*/ 9906415 w 12191999"/>
              <a:gd name="connsiteY51" fmla="*/ 907692 h 5074664"/>
              <a:gd name="connsiteX52" fmla="*/ 9526166 w 12191999"/>
              <a:gd name="connsiteY52" fmla="*/ 680769 h 5074664"/>
              <a:gd name="connsiteX53" fmla="*/ 9143872 w 12191999"/>
              <a:gd name="connsiteY53" fmla="*/ 907692 h 5074664"/>
              <a:gd name="connsiteX54" fmla="*/ 9143872 w 12191999"/>
              <a:gd name="connsiteY54" fmla="*/ 1362560 h 5074664"/>
              <a:gd name="connsiteX55" fmla="*/ 8763623 w 12191999"/>
              <a:gd name="connsiteY55" fmla="*/ 1134615 h 5074664"/>
              <a:gd name="connsiteX56" fmla="*/ 8382351 w 12191999"/>
              <a:gd name="connsiteY56" fmla="*/ 1362560 h 5074664"/>
              <a:gd name="connsiteX57" fmla="*/ 8382351 w 12191999"/>
              <a:gd name="connsiteY57" fmla="*/ 1816406 h 5074664"/>
              <a:gd name="connsiteX58" fmla="*/ 8763623 w 12191999"/>
              <a:gd name="connsiteY58" fmla="*/ 2043329 h 5074664"/>
              <a:gd name="connsiteX59" fmla="*/ 9143872 w 12191999"/>
              <a:gd name="connsiteY59" fmla="*/ 1816406 h 5074664"/>
              <a:gd name="connsiteX60" fmla="*/ 9143872 w 12191999"/>
              <a:gd name="connsiteY60" fmla="*/ 2270251 h 5074664"/>
              <a:gd name="connsiteX61" fmla="*/ 9526166 w 12191999"/>
              <a:gd name="connsiteY61" fmla="*/ 2497174 h 5074664"/>
              <a:gd name="connsiteX62" fmla="*/ 9906415 w 12191999"/>
              <a:gd name="connsiteY62" fmla="*/ 2270251 h 5074664"/>
              <a:gd name="connsiteX63" fmla="*/ 9906415 w 12191999"/>
              <a:gd name="connsiteY63" fmla="*/ 1816407 h 5074664"/>
              <a:gd name="connsiteX64" fmla="*/ 10287686 w 12191999"/>
              <a:gd name="connsiteY64" fmla="*/ 2043329 h 5074664"/>
              <a:gd name="connsiteX65" fmla="*/ 10667935 w 12191999"/>
              <a:gd name="connsiteY65" fmla="*/ 1816406 h 5074664"/>
              <a:gd name="connsiteX66" fmla="*/ 10667935 w 12191999"/>
              <a:gd name="connsiteY66" fmla="*/ 2270251 h 5074664"/>
              <a:gd name="connsiteX67" fmla="*/ 11050229 w 12191999"/>
              <a:gd name="connsiteY67" fmla="*/ 2497174 h 5074664"/>
              <a:gd name="connsiteX68" fmla="*/ 11431501 w 12191999"/>
              <a:gd name="connsiteY68" fmla="*/ 2270251 h 5074664"/>
              <a:gd name="connsiteX69" fmla="*/ 11431501 w 12191999"/>
              <a:gd name="connsiteY69" fmla="*/ 1817015 h 5074664"/>
              <a:gd name="connsiteX70" fmla="*/ 11811750 w 12191999"/>
              <a:gd name="connsiteY70" fmla="*/ 2043329 h 5074664"/>
              <a:gd name="connsiteX71" fmla="*/ 12191999 w 12191999"/>
              <a:gd name="connsiteY71" fmla="*/ 1816406 h 5074664"/>
              <a:gd name="connsiteX72" fmla="*/ 12191999 w 12191999"/>
              <a:gd name="connsiteY72" fmla="*/ 5074664 h 5074664"/>
              <a:gd name="connsiteX73" fmla="*/ 0 w 12191999"/>
              <a:gd name="connsiteY73" fmla="*/ 5074664 h 5074664"/>
              <a:gd name="connsiteX74" fmla="*/ 1 w 12191999"/>
              <a:gd name="connsiteY74" fmla="*/ 453845 h 5074664"/>
              <a:gd name="connsiteX75" fmla="*/ 380250 w 12191999"/>
              <a:gd name="connsiteY75" fmla="*/ 680768 h 5074664"/>
              <a:gd name="connsiteX76" fmla="*/ 760499 w 12191999"/>
              <a:gd name="connsiteY76" fmla="*/ 453845 h 5074664"/>
              <a:gd name="connsiteX77" fmla="*/ 760499 w 12191999"/>
              <a:gd name="connsiteY77" fmla="*/ 2599 h 5074664"/>
              <a:gd name="connsiteX78" fmla="*/ 767935 w 12191999"/>
              <a:gd name="connsiteY78" fmla="*/ 2599 h 5074664"/>
              <a:gd name="connsiteX79" fmla="*/ 1144840 w 12191999"/>
              <a:gd name="connsiteY79" fmla="*/ 226923 h 5074664"/>
              <a:gd name="connsiteX80" fmla="*/ 1145381 w 12191999"/>
              <a:gd name="connsiteY80" fmla="*/ 226602 h 5074664"/>
              <a:gd name="connsiteX81" fmla="*/ 1145381 w 12191999"/>
              <a:gd name="connsiteY81" fmla="*/ 227244 h 5074664"/>
              <a:gd name="connsiteX82" fmla="*/ 1144841 w 12191999"/>
              <a:gd name="connsiteY82" fmla="*/ 226923 h 5074664"/>
              <a:gd name="connsiteX83" fmla="*/ 763569 w 12191999"/>
              <a:gd name="connsiteY83" fmla="*/ 453846 h 5074664"/>
              <a:gd name="connsiteX84" fmla="*/ 763569 w 12191999"/>
              <a:gd name="connsiteY84" fmla="*/ 907691 h 5074664"/>
              <a:gd name="connsiteX85" fmla="*/ 1144841 w 12191999"/>
              <a:gd name="connsiteY85" fmla="*/ 1134614 h 5074664"/>
              <a:gd name="connsiteX86" fmla="*/ 1527134 w 12191999"/>
              <a:gd name="connsiteY86" fmla="*/ 907691 h 5074664"/>
              <a:gd name="connsiteX87" fmla="*/ 1527134 w 12191999"/>
              <a:gd name="connsiteY87" fmla="*/ 455039 h 5074664"/>
              <a:gd name="connsiteX88" fmla="*/ 1529133 w 12191999"/>
              <a:gd name="connsiteY88" fmla="*/ 455039 h 5074664"/>
              <a:gd name="connsiteX89" fmla="*/ 1907381 w 12191999"/>
              <a:gd name="connsiteY89" fmla="*/ 680768 h 5074664"/>
              <a:gd name="connsiteX90" fmla="*/ 1907381 w 12191999"/>
              <a:gd name="connsiteY90" fmla="*/ 680770 h 5074664"/>
              <a:gd name="connsiteX91" fmla="*/ 1527134 w 12191999"/>
              <a:gd name="connsiteY91" fmla="*/ 907692 h 5074664"/>
              <a:gd name="connsiteX92" fmla="*/ 1527134 w 12191999"/>
              <a:gd name="connsiteY92" fmla="*/ 1362560 h 5074664"/>
              <a:gd name="connsiteX93" fmla="*/ 1144840 w 12191999"/>
              <a:gd name="connsiteY93" fmla="*/ 1134615 h 5074664"/>
              <a:gd name="connsiteX94" fmla="*/ 763570 w 12191999"/>
              <a:gd name="connsiteY94" fmla="*/ 1362559 h 5074664"/>
              <a:gd name="connsiteX95" fmla="*/ 763570 w 12191999"/>
              <a:gd name="connsiteY95" fmla="*/ 907692 h 5074664"/>
              <a:gd name="connsiteX96" fmla="*/ 383321 w 12191999"/>
              <a:gd name="connsiteY96" fmla="*/ 680769 h 5074664"/>
              <a:gd name="connsiteX97" fmla="*/ 3072 w 12191999"/>
              <a:gd name="connsiteY97" fmla="*/ 907692 h 5074664"/>
              <a:gd name="connsiteX98" fmla="*/ 3072 w 12191999"/>
              <a:gd name="connsiteY98" fmla="*/ 1362560 h 5074664"/>
              <a:gd name="connsiteX99" fmla="*/ 383321 w 12191999"/>
              <a:gd name="connsiteY99" fmla="*/ 1589483 h 5074664"/>
              <a:gd name="connsiteX100" fmla="*/ 763568 w 12191999"/>
              <a:gd name="connsiteY100" fmla="*/ 1362561 h 5074664"/>
              <a:gd name="connsiteX101" fmla="*/ 763568 w 12191999"/>
              <a:gd name="connsiteY101" fmla="*/ 1815186 h 5074664"/>
              <a:gd name="connsiteX102" fmla="*/ 385362 w 12191999"/>
              <a:gd name="connsiteY102" fmla="*/ 1589483 h 5074664"/>
              <a:gd name="connsiteX103" fmla="*/ 3069 w 12191999"/>
              <a:gd name="connsiteY103" fmla="*/ 1816406 h 5074664"/>
              <a:gd name="connsiteX104" fmla="*/ 3069 w 12191999"/>
              <a:gd name="connsiteY104" fmla="*/ 2270251 h 5074664"/>
              <a:gd name="connsiteX105" fmla="*/ 385362 w 12191999"/>
              <a:gd name="connsiteY105" fmla="*/ 2497174 h 5074664"/>
              <a:gd name="connsiteX106" fmla="*/ 765612 w 12191999"/>
              <a:gd name="connsiteY106" fmla="*/ 2270251 h 5074664"/>
              <a:gd name="connsiteX107" fmla="*/ 765612 w 12191999"/>
              <a:gd name="connsiteY107" fmla="*/ 1817622 h 5074664"/>
              <a:gd name="connsiteX108" fmla="*/ 1144840 w 12191999"/>
              <a:gd name="connsiteY108" fmla="*/ 2043329 h 5074664"/>
              <a:gd name="connsiteX109" fmla="*/ 1527131 w 12191999"/>
              <a:gd name="connsiteY109" fmla="*/ 1816408 h 5074664"/>
              <a:gd name="connsiteX110" fmla="*/ 1527131 w 12191999"/>
              <a:gd name="connsiteY110" fmla="*/ 2270251 h 5074664"/>
              <a:gd name="connsiteX111" fmla="*/ 1909425 w 12191999"/>
              <a:gd name="connsiteY111" fmla="*/ 2497174 h 5074664"/>
              <a:gd name="connsiteX112" fmla="*/ 2289674 w 12191999"/>
              <a:gd name="connsiteY112" fmla="*/ 2270251 h 5074664"/>
              <a:gd name="connsiteX113" fmla="*/ 2289674 w 12191999"/>
              <a:gd name="connsiteY113" fmla="*/ 1817621 h 5074664"/>
              <a:gd name="connsiteX114" fmla="*/ 2668904 w 12191999"/>
              <a:gd name="connsiteY114" fmla="*/ 2043329 h 5074664"/>
              <a:gd name="connsiteX115" fmla="*/ 3049153 w 12191999"/>
              <a:gd name="connsiteY115" fmla="*/ 1816406 h 5074664"/>
              <a:gd name="connsiteX116" fmla="*/ 3049153 w 12191999"/>
              <a:gd name="connsiteY116" fmla="*/ 1362560 h 5074664"/>
              <a:gd name="connsiteX117" fmla="*/ 3048711 w 12191999"/>
              <a:gd name="connsiteY117" fmla="*/ 1362295 h 5074664"/>
              <a:gd name="connsiteX118" fmla="*/ 3049155 w 12191999"/>
              <a:gd name="connsiteY118" fmla="*/ 1362295 h 5074664"/>
              <a:gd name="connsiteX119" fmla="*/ 3049155 w 12191999"/>
              <a:gd name="connsiteY119" fmla="*/ 1362560 h 5074664"/>
              <a:gd name="connsiteX120" fmla="*/ 3431450 w 12191999"/>
              <a:gd name="connsiteY120" fmla="*/ 1589483 h 5074664"/>
              <a:gd name="connsiteX121" fmla="*/ 3811694 w 12191999"/>
              <a:gd name="connsiteY121" fmla="*/ 1362562 h 5074664"/>
              <a:gd name="connsiteX122" fmla="*/ 3811694 w 12191999"/>
              <a:gd name="connsiteY122" fmla="*/ 1816406 h 5074664"/>
              <a:gd name="connsiteX123" fmla="*/ 4192966 w 12191999"/>
              <a:gd name="connsiteY123" fmla="*/ 2043329 h 5074664"/>
              <a:gd name="connsiteX124" fmla="*/ 4573215 w 12191999"/>
              <a:gd name="connsiteY124" fmla="*/ 1816406 h 5074664"/>
              <a:gd name="connsiteX125" fmla="*/ 4573215 w 12191999"/>
              <a:gd name="connsiteY125" fmla="*/ 1362560 h 5074664"/>
              <a:gd name="connsiteX126" fmla="*/ 4955509 w 12191999"/>
              <a:gd name="connsiteY126" fmla="*/ 1589483 h 5074664"/>
              <a:gd name="connsiteX127" fmla="*/ 5336782 w 12191999"/>
              <a:gd name="connsiteY127" fmla="*/ 1362560 h 5074664"/>
              <a:gd name="connsiteX128" fmla="*/ 5336782 w 12191999"/>
              <a:gd name="connsiteY128" fmla="*/ 909858 h 5074664"/>
              <a:gd name="connsiteX129" fmla="*/ 5340413 w 12191999"/>
              <a:gd name="connsiteY129" fmla="*/ 909858 h 5074664"/>
              <a:gd name="connsiteX130" fmla="*/ 5717029 w 12191999"/>
              <a:gd name="connsiteY130" fmla="*/ 1134614 h 5074664"/>
              <a:gd name="connsiteX131" fmla="*/ 6093647 w 12191999"/>
              <a:gd name="connsiteY131" fmla="*/ 909858 h 5074664"/>
              <a:gd name="connsiteX132" fmla="*/ 6097788 w 12191999"/>
              <a:gd name="connsiteY132" fmla="*/ 909858 h 5074664"/>
              <a:gd name="connsiteX133" fmla="*/ 6097788 w 12191999"/>
              <a:gd name="connsiteY133" fmla="*/ 1362253 h 5074664"/>
              <a:gd name="connsiteX134" fmla="*/ 5718052 w 12191999"/>
              <a:gd name="connsiteY134" fmla="*/ 1134615 h 5074664"/>
              <a:gd name="connsiteX135" fmla="*/ 5336784 w 12191999"/>
              <a:gd name="connsiteY135" fmla="*/ 1362560 h 5074664"/>
              <a:gd name="connsiteX136" fmla="*/ 5336784 w 12191999"/>
              <a:gd name="connsiteY136" fmla="*/ 1816406 h 5074664"/>
              <a:gd name="connsiteX137" fmla="*/ 5718052 w 12191999"/>
              <a:gd name="connsiteY137" fmla="*/ 2043329 h 5074664"/>
              <a:gd name="connsiteX138" fmla="*/ 6098300 w 12191999"/>
              <a:gd name="connsiteY138" fmla="*/ 1816406 h 5074664"/>
              <a:gd name="connsiteX139" fmla="*/ 6098300 w 12191999"/>
              <a:gd name="connsiteY139" fmla="*/ 1362866 h 5074664"/>
              <a:gd name="connsiteX140" fmla="*/ 6478037 w 12191999"/>
              <a:gd name="connsiteY140" fmla="*/ 1589483 h 5074664"/>
              <a:gd name="connsiteX141" fmla="*/ 6858286 w 12191999"/>
              <a:gd name="connsiteY141" fmla="*/ 1362560 h 5074664"/>
              <a:gd name="connsiteX142" fmla="*/ 6858286 w 12191999"/>
              <a:gd name="connsiteY142" fmla="*/ 909858 h 5074664"/>
              <a:gd name="connsiteX143" fmla="*/ 6861928 w 12191999"/>
              <a:gd name="connsiteY143" fmla="*/ 909858 h 5074664"/>
              <a:gd name="connsiteX144" fmla="*/ 7239559 w 12191999"/>
              <a:gd name="connsiteY144" fmla="*/ 1134614 h 5074664"/>
              <a:gd name="connsiteX145" fmla="*/ 7621853 w 12191999"/>
              <a:gd name="connsiteY145" fmla="*/ 907691 h 5074664"/>
              <a:gd name="connsiteX146" fmla="*/ 7621853 w 12191999"/>
              <a:gd name="connsiteY146" fmla="*/ 907477 h 5074664"/>
              <a:gd name="connsiteX147" fmla="*/ 7622212 w 12191999"/>
              <a:gd name="connsiteY147" fmla="*/ 907477 h 5074664"/>
              <a:gd name="connsiteX148" fmla="*/ 7621852 w 12191999"/>
              <a:gd name="connsiteY148" fmla="*/ 907692 h 5074664"/>
              <a:gd name="connsiteX149" fmla="*/ 7621852 w 12191999"/>
              <a:gd name="connsiteY149" fmla="*/ 1362560 h 5074664"/>
              <a:gd name="connsiteX150" fmla="*/ 7239559 w 12191999"/>
              <a:gd name="connsiteY150" fmla="*/ 1134615 h 5074664"/>
              <a:gd name="connsiteX151" fmla="*/ 6858287 w 12191999"/>
              <a:gd name="connsiteY151" fmla="*/ 1362560 h 5074664"/>
              <a:gd name="connsiteX152" fmla="*/ 6858287 w 12191999"/>
              <a:gd name="connsiteY152" fmla="*/ 1816406 h 5074664"/>
              <a:gd name="connsiteX153" fmla="*/ 7239559 w 12191999"/>
              <a:gd name="connsiteY153" fmla="*/ 2043329 h 5074664"/>
              <a:gd name="connsiteX154" fmla="*/ 7621853 w 12191999"/>
              <a:gd name="connsiteY154" fmla="*/ 1816406 h 5074664"/>
              <a:gd name="connsiteX155" fmla="*/ 7621853 w 12191999"/>
              <a:gd name="connsiteY155" fmla="*/ 1362561 h 5074664"/>
              <a:gd name="connsiteX156" fmla="*/ 8002101 w 12191999"/>
              <a:gd name="connsiteY156" fmla="*/ 1589483 h 5074664"/>
              <a:gd name="connsiteX157" fmla="*/ 8382350 w 12191999"/>
              <a:gd name="connsiteY157" fmla="*/ 1362560 h 5074664"/>
              <a:gd name="connsiteX158" fmla="*/ 8382350 w 12191999"/>
              <a:gd name="connsiteY158" fmla="*/ 907692 h 5074664"/>
              <a:gd name="connsiteX159" fmla="*/ 8381990 w 12191999"/>
              <a:gd name="connsiteY159" fmla="*/ 907477 h 5074664"/>
              <a:gd name="connsiteX160" fmla="*/ 8382351 w 12191999"/>
              <a:gd name="connsiteY160" fmla="*/ 907477 h 5074664"/>
              <a:gd name="connsiteX161" fmla="*/ 8382351 w 12191999"/>
              <a:gd name="connsiteY161" fmla="*/ 907691 h 5074664"/>
              <a:gd name="connsiteX162" fmla="*/ 8763623 w 12191999"/>
              <a:gd name="connsiteY162" fmla="*/ 1134614 h 5074664"/>
              <a:gd name="connsiteX163" fmla="*/ 9143872 w 12191999"/>
              <a:gd name="connsiteY163" fmla="*/ 907691 h 5074664"/>
              <a:gd name="connsiteX164" fmla="*/ 9143872 w 12191999"/>
              <a:gd name="connsiteY164" fmla="*/ 455039 h 5074664"/>
              <a:gd name="connsiteX165" fmla="*/ 9145884 w 12191999"/>
              <a:gd name="connsiteY165" fmla="*/ 455039 h 5074664"/>
              <a:gd name="connsiteX166" fmla="*/ 9526166 w 12191999"/>
              <a:gd name="connsiteY166" fmla="*/ 680768 h 5074664"/>
              <a:gd name="connsiteX167" fmla="*/ 9904415 w 12191999"/>
              <a:gd name="connsiteY167" fmla="*/ 455039 h 5074664"/>
              <a:gd name="connsiteX168" fmla="*/ 9906414 w 12191999"/>
              <a:gd name="connsiteY168" fmla="*/ 455039 h 5074664"/>
              <a:gd name="connsiteX169" fmla="*/ 9906414 w 12191999"/>
              <a:gd name="connsiteY169" fmla="*/ 907691 h 5074664"/>
              <a:gd name="connsiteX170" fmla="*/ 10287686 w 12191999"/>
              <a:gd name="connsiteY170" fmla="*/ 1134614 h 5074664"/>
              <a:gd name="connsiteX171" fmla="*/ 10667935 w 12191999"/>
              <a:gd name="connsiteY171" fmla="*/ 907691 h 5074664"/>
              <a:gd name="connsiteX172" fmla="*/ 10667935 w 12191999"/>
              <a:gd name="connsiteY172" fmla="*/ 453846 h 5074664"/>
              <a:gd name="connsiteX173" fmla="*/ 10289379 w 12191999"/>
              <a:gd name="connsiteY173" fmla="*/ 227934 h 5074664"/>
              <a:gd name="connsiteX174" fmla="*/ 10289379 w 12191999"/>
              <a:gd name="connsiteY174" fmla="*/ 225913 h 5074664"/>
              <a:gd name="connsiteX175" fmla="*/ 10663578 w 12191999"/>
              <a:gd name="connsiteY175" fmla="*/ 2599 h 5074664"/>
              <a:gd name="connsiteX176" fmla="*/ 10667935 w 12191999"/>
              <a:gd name="connsiteY176" fmla="*/ 2599 h 5074664"/>
              <a:gd name="connsiteX177" fmla="*/ 10667935 w 12191999"/>
              <a:gd name="connsiteY177" fmla="*/ 453845 h 5074664"/>
              <a:gd name="connsiteX178" fmla="*/ 11050229 w 12191999"/>
              <a:gd name="connsiteY178" fmla="*/ 680768 h 5074664"/>
              <a:gd name="connsiteX179" fmla="*/ 11431501 w 12191999"/>
              <a:gd name="connsiteY179" fmla="*/ 453845 h 5074664"/>
              <a:gd name="connsiteX180" fmla="*/ 11431501 w 12191999"/>
              <a:gd name="connsiteY180" fmla="*/ 2599 h 5074664"/>
              <a:gd name="connsiteX181" fmla="*/ 11434846 w 12191999"/>
              <a:gd name="connsiteY181" fmla="*/ 2599 h 5074664"/>
              <a:gd name="connsiteX182" fmla="*/ 11811750 w 12191999"/>
              <a:gd name="connsiteY182" fmla="*/ 226923 h 5074664"/>
              <a:gd name="connsiteX183" fmla="*/ 12187642 w 12191999"/>
              <a:gd name="connsiteY183" fmla="*/ 2599 h 5074664"/>
              <a:gd name="connsiteX184" fmla="*/ 12191997 w 12191999"/>
              <a:gd name="connsiteY184" fmla="*/ 2599 h 5074664"/>
              <a:gd name="connsiteX185" fmla="*/ 12191997 w 12191999"/>
              <a:gd name="connsiteY185" fmla="*/ 1 h 5074664"/>
              <a:gd name="connsiteX186" fmla="*/ 12191999 w 12191999"/>
              <a:gd name="connsiteY186"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760499 w 12191999"/>
              <a:gd name="connsiteY85" fmla="*/ 2599 h 5074664"/>
              <a:gd name="connsiteX86" fmla="*/ 1144840 w 12191999"/>
              <a:gd name="connsiteY86" fmla="*/ 226923 h 5074664"/>
              <a:gd name="connsiteX87" fmla="*/ 1145381 w 12191999"/>
              <a:gd name="connsiteY87" fmla="*/ 226602 h 5074664"/>
              <a:gd name="connsiteX88" fmla="*/ 1145381 w 12191999"/>
              <a:gd name="connsiteY88" fmla="*/ 227244 h 5074664"/>
              <a:gd name="connsiteX89" fmla="*/ 1144841 w 12191999"/>
              <a:gd name="connsiteY89" fmla="*/ 226923 h 5074664"/>
              <a:gd name="connsiteX90" fmla="*/ 763569 w 12191999"/>
              <a:gd name="connsiteY90" fmla="*/ 453846 h 5074664"/>
              <a:gd name="connsiteX91" fmla="*/ 763569 w 12191999"/>
              <a:gd name="connsiteY91" fmla="*/ 907691 h 5074664"/>
              <a:gd name="connsiteX92" fmla="*/ 1144841 w 12191999"/>
              <a:gd name="connsiteY92" fmla="*/ 1134614 h 5074664"/>
              <a:gd name="connsiteX93" fmla="*/ 1527134 w 12191999"/>
              <a:gd name="connsiteY93" fmla="*/ 907691 h 5074664"/>
              <a:gd name="connsiteX94" fmla="*/ 1527134 w 12191999"/>
              <a:gd name="connsiteY94" fmla="*/ 455039 h 5074664"/>
              <a:gd name="connsiteX95" fmla="*/ 1529133 w 12191999"/>
              <a:gd name="connsiteY95" fmla="*/ 455039 h 5074664"/>
              <a:gd name="connsiteX96" fmla="*/ 1907381 w 12191999"/>
              <a:gd name="connsiteY96" fmla="*/ 680768 h 5074664"/>
              <a:gd name="connsiteX97" fmla="*/ 1907381 w 12191999"/>
              <a:gd name="connsiteY97" fmla="*/ 680770 h 5074664"/>
              <a:gd name="connsiteX98" fmla="*/ 1527134 w 12191999"/>
              <a:gd name="connsiteY98" fmla="*/ 907692 h 5074664"/>
              <a:gd name="connsiteX99" fmla="*/ 1527134 w 12191999"/>
              <a:gd name="connsiteY99" fmla="*/ 1362560 h 5074664"/>
              <a:gd name="connsiteX100" fmla="*/ 1144840 w 12191999"/>
              <a:gd name="connsiteY100" fmla="*/ 1134615 h 5074664"/>
              <a:gd name="connsiteX101" fmla="*/ 763570 w 12191999"/>
              <a:gd name="connsiteY101" fmla="*/ 1362559 h 5074664"/>
              <a:gd name="connsiteX102" fmla="*/ 763570 w 12191999"/>
              <a:gd name="connsiteY102" fmla="*/ 907692 h 5074664"/>
              <a:gd name="connsiteX103" fmla="*/ 383321 w 12191999"/>
              <a:gd name="connsiteY103" fmla="*/ 680769 h 5074664"/>
              <a:gd name="connsiteX104" fmla="*/ 3072 w 12191999"/>
              <a:gd name="connsiteY104" fmla="*/ 907692 h 5074664"/>
              <a:gd name="connsiteX105" fmla="*/ 3072 w 12191999"/>
              <a:gd name="connsiteY105" fmla="*/ 1362560 h 5074664"/>
              <a:gd name="connsiteX106" fmla="*/ 383321 w 12191999"/>
              <a:gd name="connsiteY106" fmla="*/ 1589483 h 5074664"/>
              <a:gd name="connsiteX107" fmla="*/ 763568 w 12191999"/>
              <a:gd name="connsiteY107" fmla="*/ 1362561 h 5074664"/>
              <a:gd name="connsiteX108" fmla="*/ 763568 w 12191999"/>
              <a:gd name="connsiteY108" fmla="*/ 1815186 h 5074664"/>
              <a:gd name="connsiteX109" fmla="*/ 385362 w 12191999"/>
              <a:gd name="connsiteY109" fmla="*/ 1589483 h 5074664"/>
              <a:gd name="connsiteX110" fmla="*/ 3069 w 12191999"/>
              <a:gd name="connsiteY110" fmla="*/ 1816406 h 5074664"/>
              <a:gd name="connsiteX111" fmla="*/ 3069 w 12191999"/>
              <a:gd name="connsiteY111" fmla="*/ 2270251 h 5074664"/>
              <a:gd name="connsiteX112" fmla="*/ 385362 w 12191999"/>
              <a:gd name="connsiteY112" fmla="*/ 2497174 h 5074664"/>
              <a:gd name="connsiteX113" fmla="*/ 765612 w 12191999"/>
              <a:gd name="connsiteY113" fmla="*/ 2270251 h 5074664"/>
              <a:gd name="connsiteX114" fmla="*/ 765612 w 12191999"/>
              <a:gd name="connsiteY114" fmla="*/ 1817622 h 5074664"/>
              <a:gd name="connsiteX115" fmla="*/ 1144840 w 12191999"/>
              <a:gd name="connsiteY115" fmla="*/ 2043329 h 5074664"/>
              <a:gd name="connsiteX116" fmla="*/ 1527131 w 12191999"/>
              <a:gd name="connsiteY116" fmla="*/ 1816408 h 5074664"/>
              <a:gd name="connsiteX117" fmla="*/ 1527131 w 12191999"/>
              <a:gd name="connsiteY117" fmla="*/ 2270251 h 5074664"/>
              <a:gd name="connsiteX118" fmla="*/ 1909425 w 12191999"/>
              <a:gd name="connsiteY118" fmla="*/ 2497174 h 5074664"/>
              <a:gd name="connsiteX119" fmla="*/ 2289674 w 12191999"/>
              <a:gd name="connsiteY119" fmla="*/ 2270251 h 5074664"/>
              <a:gd name="connsiteX120" fmla="*/ 2289674 w 12191999"/>
              <a:gd name="connsiteY120" fmla="*/ 1817621 h 5074664"/>
              <a:gd name="connsiteX121" fmla="*/ 2668904 w 12191999"/>
              <a:gd name="connsiteY121" fmla="*/ 2043329 h 5074664"/>
              <a:gd name="connsiteX122" fmla="*/ 3049153 w 12191999"/>
              <a:gd name="connsiteY122" fmla="*/ 1816406 h 5074664"/>
              <a:gd name="connsiteX123" fmla="*/ 3049153 w 12191999"/>
              <a:gd name="connsiteY123" fmla="*/ 1362560 h 5074664"/>
              <a:gd name="connsiteX124" fmla="*/ 3048711 w 12191999"/>
              <a:gd name="connsiteY124" fmla="*/ 1362295 h 5074664"/>
              <a:gd name="connsiteX125" fmla="*/ 3049155 w 12191999"/>
              <a:gd name="connsiteY125" fmla="*/ 1362295 h 5074664"/>
              <a:gd name="connsiteX126" fmla="*/ 3049155 w 12191999"/>
              <a:gd name="connsiteY126" fmla="*/ 1362560 h 5074664"/>
              <a:gd name="connsiteX127" fmla="*/ 3431450 w 12191999"/>
              <a:gd name="connsiteY127" fmla="*/ 1589483 h 5074664"/>
              <a:gd name="connsiteX128" fmla="*/ 3811694 w 12191999"/>
              <a:gd name="connsiteY128" fmla="*/ 1362562 h 5074664"/>
              <a:gd name="connsiteX129" fmla="*/ 3811694 w 12191999"/>
              <a:gd name="connsiteY129" fmla="*/ 1816406 h 5074664"/>
              <a:gd name="connsiteX130" fmla="*/ 4192966 w 12191999"/>
              <a:gd name="connsiteY130" fmla="*/ 2043329 h 5074664"/>
              <a:gd name="connsiteX131" fmla="*/ 4573215 w 12191999"/>
              <a:gd name="connsiteY131" fmla="*/ 1816406 h 5074664"/>
              <a:gd name="connsiteX132" fmla="*/ 4573215 w 12191999"/>
              <a:gd name="connsiteY132" fmla="*/ 1362560 h 5074664"/>
              <a:gd name="connsiteX133" fmla="*/ 4955509 w 12191999"/>
              <a:gd name="connsiteY133" fmla="*/ 1589483 h 5074664"/>
              <a:gd name="connsiteX134" fmla="*/ 5336782 w 12191999"/>
              <a:gd name="connsiteY134" fmla="*/ 1362560 h 5074664"/>
              <a:gd name="connsiteX135" fmla="*/ 5336782 w 12191999"/>
              <a:gd name="connsiteY135" fmla="*/ 909858 h 5074664"/>
              <a:gd name="connsiteX136" fmla="*/ 5340413 w 12191999"/>
              <a:gd name="connsiteY136" fmla="*/ 909858 h 5074664"/>
              <a:gd name="connsiteX137" fmla="*/ 5717029 w 12191999"/>
              <a:gd name="connsiteY137" fmla="*/ 1134614 h 5074664"/>
              <a:gd name="connsiteX138" fmla="*/ 6093647 w 12191999"/>
              <a:gd name="connsiteY138" fmla="*/ 909858 h 5074664"/>
              <a:gd name="connsiteX139" fmla="*/ 6097788 w 12191999"/>
              <a:gd name="connsiteY139" fmla="*/ 909858 h 5074664"/>
              <a:gd name="connsiteX140" fmla="*/ 6097788 w 12191999"/>
              <a:gd name="connsiteY140" fmla="*/ 1362253 h 5074664"/>
              <a:gd name="connsiteX141" fmla="*/ 5718052 w 12191999"/>
              <a:gd name="connsiteY141" fmla="*/ 1134615 h 5074664"/>
              <a:gd name="connsiteX142" fmla="*/ 5336784 w 12191999"/>
              <a:gd name="connsiteY142" fmla="*/ 1362560 h 5074664"/>
              <a:gd name="connsiteX143" fmla="*/ 5336784 w 12191999"/>
              <a:gd name="connsiteY143" fmla="*/ 1816406 h 5074664"/>
              <a:gd name="connsiteX144" fmla="*/ 5718052 w 12191999"/>
              <a:gd name="connsiteY144" fmla="*/ 2043329 h 5074664"/>
              <a:gd name="connsiteX145" fmla="*/ 6098300 w 12191999"/>
              <a:gd name="connsiteY145" fmla="*/ 1816406 h 5074664"/>
              <a:gd name="connsiteX146" fmla="*/ 6098300 w 12191999"/>
              <a:gd name="connsiteY146" fmla="*/ 1362866 h 5074664"/>
              <a:gd name="connsiteX147" fmla="*/ 6478037 w 12191999"/>
              <a:gd name="connsiteY147" fmla="*/ 1589483 h 5074664"/>
              <a:gd name="connsiteX148" fmla="*/ 6858286 w 12191999"/>
              <a:gd name="connsiteY148" fmla="*/ 1362560 h 5074664"/>
              <a:gd name="connsiteX149" fmla="*/ 6858286 w 12191999"/>
              <a:gd name="connsiteY149" fmla="*/ 909858 h 5074664"/>
              <a:gd name="connsiteX150" fmla="*/ 6861928 w 12191999"/>
              <a:gd name="connsiteY150" fmla="*/ 909858 h 5074664"/>
              <a:gd name="connsiteX151" fmla="*/ 7239559 w 12191999"/>
              <a:gd name="connsiteY151" fmla="*/ 1134614 h 5074664"/>
              <a:gd name="connsiteX152" fmla="*/ 7621853 w 12191999"/>
              <a:gd name="connsiteY152" fmla="*/ 907691 h 5074664"/>
              <a:gd name="connsiteX153" fmla="*/ 7621853 w 12191999"/>
              <a:gd name="connsiteY153" fmla="*/ 907477 h 5074664"/>
              <a:gd name="connsiteX154" fmla="*/ 7622212 w 12191999"/>
              <a:gd name="connsiteY154" fmla="*/ 907477 h 5074664"/>
              <a:gd name="connsiteX155" fmla="*/ 7621852 w 12191999"/>
              <a:gd name="connsiteY155" fmla="*/ 907692 h 5074664"/>
              <a:gd name="connsiteX156" fmla="*/ 7621852 w 12191999"/>
              <a:gd name="connsiteY156" fmla="*/ 1362560 h 5074664"/>
              <a:gd name="connsiteX157" fmla="*/ 7239559 w 12191999"/>
              <a:gd name="connsiteY157" fmla="*/ 1134615 h 5074664"/>
              <a:gd name="connsiteX158" fmla="*/ 6858287 w 12191999"/>
              <a:gd name="connsiteY158" fmla="*/ 1362560 h 5074664"/>
              <a:gd name="connsiteX159" fmla="*/ 6858287 w 12191999"/>
              <a:gd name="connsiteY159" fmla="*/ 1816406 h 5074664"/>
              <a:gd name="connsiteX160" fmla="*/ 7239559 w 12191999"/>
              <a:gd name="connsiteY160" fmla="*/ 2043329 h 5074664"/>
              <a:gd name="connsiteX161" fmla="*/ 7621853 w 12191999"/>
              <a:gd name="connsiteY161" fmla="*/ 1816406 h 5074664"/>
              <a:gd name="connsiteX162" fmla="*/ 7621853 w 12191999"/>
              <a:gd name="connsiteY162" fmla="*/ 1362561 h 5074664"/>
              <a:gd name="connsiteX163" fmla="*/ 8002101 w 12191999"/>
              <a:gd name="connsiteY163" fmla="*/ 1589483 h 5074664"/>
              <a:gd name="connsiteX164" fmla="*/ 8382350 w 12191999"/>
              <a:gd name="connsiteY164" fmla="*/ 1362560 h 5074664"/>
              <a:gd name="connsiteX165" fmla="*/ 8382350 w 12191999"/>
              <a:gd name="connsiteY165" fmla="*/ 907692 h 5074664"/>
              <a:gd name="connsiteX166" fmla="*/ 8381990 w 12191999"/>
              <a:gd name="connsiteY166" fmla="*/ 907477 h 5074664"/>
              <a:gd name="connsiteX167" fmla="*/ 8382351 w 12191999"/>
              <a:gd name="connsiteY167" fmla="*/ 907477 h 5074664"/>
              <a:gd name="connsiteX168" fmla="*/ 8382351 w 12191999"/>
              <a:gd name="connsiteY168" fmla="*/ 907691 h 5074664"/>
              <a:gd name="connsiteX169" fmla="*/ 8763623 w 12191999"/>
              <a:gd name="connsiteY169" fmla="*/ 1134614 h 5074664"/>
              <a:gd name="connsiteX170" fmla="*/ 9143872 w 12191999"/>
              <a:gd name="connsiteY170" fmla="*/ 907691 h 5074664"/>
              <a:gd name="connsiteX171" fmla="*/ 9143872 w 12191999"/>
              <a:gd name="connsiteY171" fmla="*/ 455039 h 5074664"/>
              <a:gd name="connsiteX172" fmla="*/ 9145884 w 12191999"/>
              <a:gd name="connsiteY172" fmla="*/ 455039 h 5074664"/>
              <a:gd name="connsiteX173" fmla="*/ 9526166 w 12191999"/>
              <a:gd name="connsiteY173" fmla="*/ 680768 h 5074664"/>
              <a:gd name="connsiteX174" fmla="*/ 9904415 w 12191999"/>
              <a:gd name="connsiteY174" fmla="*/ 455039 h 5074664"/>
              <a:gd name="connsiteX175" fmla="*/ 9906414 w 12191999"/>
              <a:gd name="connsiteY175" fmla="*/ 455039 h 5074664"/>
              <a:gd name="connsiteX176" fmla="*/ 9906414 w 12191999"/>
              <a:gd name="connsiteY176" fmla="*/ 907691 h 5074664"/>
              <a:gd name="connsiteX177" fmla="*/ 10287686 w 12191999"/>
              <a:gd name="connsiteY177" fmla="*/ 1134614 h 5074664"/>
              <a:gd name="connsiteX178" fmla="*/ 10667935 w 12191999"/>
              <a:gd name="connsiteY178" fmla="*/ 907691 h 5074664"/>
              <a:gd name="connsiteX179" fmla="*/ 10667935 w 12191999"/>
              <a:gd name="connsiteY179" fmla="*/ 453846 h 5074664"/>
              <a:gd name="connsiteX180" fmla="*/ 10289379 w 12191999"/>
              <a:gd name="connsiteY180" fmla="*/ 227934 h 5074664"/>
              <a:gd name="connsiteX181" fmla="*/ 10289379 w 12191999"/>
              <a:gd name="connsiteY181" fmla="*/ 225913 h 5074664"/>
              <a:gd name="connsiteX182" fmla="*/ 10663578 w 12191999"/>
              <a:gd name="connsiteY182" fmla="*/ 2599 h 5074664"/>
              <a:gd name="connsiteX183" fmla="*/ 10667935 w 12191999"/>
              <a:gd name="connsiteY183" fmla="*/ 2599 h 5074664"/>
              <a:gd name="connsiteX184" fmla="*/ 10667935 w 12191999"/>
              <a:gd name="connsiteY184" fmla="*/ 453845 h 5074664"/>
              <a:gd name="connsiteX185" fmla="*/ 11050229 w 12191999"/>
              <a:gd name="connsiteY185" fmla="*/ 680768 h 5074664"/>
              <a:gd name="connsiteX186" fmla="*/ 11431501 w 12191999"/>
              <a:gd name="connsiteY186" fmla="*/ 453845 h 5074664"/>
              <a:gd name="connsiteX187" fmla="*/ 11431501 w 12191999"/>
              <a:gd name="connsiteY187" fmla="*/ 2599 h 5074664"/>
              <a:gd name="connsiteX188" fmla="*/ 11434846 w 12191999"/>
              <a:gd name="connsiteY188" fmla="*/ 2599 h 5074664"/>
              <a:gd name="connsiteX189" fmla="*/ 11811750 w 12191999"/>
              <a:gd name="connsiteY189" fmla="*/ 226923 h 5074664"/>
              <a:gd name="connsiteX190" fmla="*/ 12187642 w 12191999"/>
              <a:gd name="connsiteY190" fmla="*/ 2599 h 5074664"/>
              <a:gd name="connsiteX191" fmla="*/ 12191997 w 12191999"/>
              <a:gd name="connsiteY191" fmla="*/ 2599 h 5074664"/>
              <a:gd name="connsiteX192" fmla="*/ 12191997 w 12191999"/>
              <a:gd name="connsiteY192" fmla="*/ 1 h 5074664"/>
              <a:gd name="connsiteX193" fmla="*/ 12191999 w 12191999"/>
              <a:gd name="connsiteY193"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1144840 w 12191999"/>
              <a:gd name="connsiteY85" fmla="*/ 226923 h 5074664"/>
              <a:gd name="connsiteX86" fmla="*/ 1145381 w 12191999"/>
              <a:gd name="connsiteY86" fmla="*/ 226602 h 5074664"/>
              <a:gd name="connsiteX87" fmla="*/ 1145381 w 12191999"/>
              <a:gd name="connsiteY87" fmla="*/ 227244 h 5074664"/>
              <a:gd name="connsiteX88" fmla="*/ 1144841 w 12191999"/>
              <a:gd name="connsiteY88" fmla="*/ 226923 h 5074664"/>
              <a:gd name="connsiteX89" fmla="*/ 763569 w 12191999"/>
              <a:gd name="connsiteY89" fmla="*/ 453846 h 5074664"/>
              <a:gd name="connsiteX90" fmla="*/ 763569 w 12191999"/>
              <a:gd name="connsiteY90" fmla="*/ 907691 h 5074664"/>
              <a:gd name="connsiteX91" fmla="*/ 1144841 w 12191999"/>
              <a:gd name="connsiteY91" fmla="*/ 1134614 h 5074664"/>
              <a:gd name="connsiteX92" fmla="*/ 1527134 w 12191999"/>
              <a:gd name="connsiteY92" fmla="*/ 907691 h 5074664"/>
              <a:gd name="connsiteX93" fmla="*/ 1527134 w 12191999"/>
              <a:gd name="connsiteY93" fmla="*/ 455039 h 5074664"/>
              <a:gd name="connsiteX94" fmla="*/ 1529133 w 12191999"/>
              <a:gd name="connsiteY94" fmla="*/ 455039 h 5074664"/>
              <a:gd name="connsiteX95" fmla="*/ 1907381 w 12191999"/>
              <a:gd name="connsiteY95" fmla="*/ 680768 h 5074664"/>
              <a:gd name="connsiteX96" fmla="*/ 1907381 w 12191999"/>
              <a:gd name="connsiteY96" fmla="*/ 680770 h 5074664"/>
              <a:gd name="connsiteX97" fmla="*/ 1527134 w 12191999"/>
              <a:gd name="connsiteY97" fmla="*/ 907692 h 5074664"/>
              <a:gd name="connsiteX98" fmla="*/ 1527134 w 12191999"/>
              <a:gd name="connsiteY98" fmla="*/ 1362560 h 5074664"/>
              <a:gd name="connsiteX99" fmla="*/ 1144840 w 12191999"/>
              <a:gd name="connsiteY99" fmla="*/ 1134615 h 5074664"/>
              <a:gd name="connsiteX100" fmla="*/ 763570 w 12191999"/>
              <a:gd name="connsiteY100" fmla="*/ 1362559 h 5074664"/>
              <a:gd name="connsiteX101" fmla="*/ 763570 w 12191999"/>
              <a:gd name="connsiteY101" fmla="*/ 907692 h 5074664"/>
              <a:gd name="connsiteX102" fmla="*/ 383321 w 12191999"/>
              <a:gd name="connsiteY102" fmla="*/ 680769 h 5074664"/>
              <a:gd name="connsiteX103" fmla="*/ 3072 w 12191999"/>
              <a:gd name="connsiteY103" fmla="*/ 907692 h 5074664"/>
              <a:gd name="connsiteX104" fmla="*/ 3072 w 12191999"/>
              <a:gd name="connsiteY104" fmla="*/ 1362560 h 5074664"/>
              <a:gd name="connsiteX105" fmla="*/ 383321 w 12191999"/>
              <a:gd name="connsiteY105" fmla="*/ 1589483 h 5074664"/>
              <a:gd name="connsiteX106" fmla="*/ 763568 w 12191999"/>
              <a:gd name="connsiteY106" fmla="*/ 1362561 h 5074664"/>
              <a:gd name="connsiteX107" fmla="*/ 763568 w 12191999"/>
              <a:gd name="connsiteY107" fmla="*/ 1815186 h 5074664"/>
              <a:gd name="connsiteX108" fmla="*/ 385362 w 12191999"/>
              <a:gd name="connsiteY108" fmla="*/ 1589483 h 5074664"/>
              <a:gd name="connsiteX109" fmla="*/ 3069 w 12191999"/>
              <a:gd name="connsiteY109" fmla="*/ 1816406 h 5074664"/>
              <a:gd name="connsiteX110" fmla="*/ 3069 w 12191999"/>
              <a:gd name="connsiteY110" fmla="*/ 2270251 h 5074664"/>
              <a:gd name="connsiteX111" fmla="*/ 385362 w 12191999"/>
              <a:gd name="connsiteY111" fmla="*/ 2497174 h 5074664"/>
              <a:gd name="connsiteX112" fmla="*/ 765612 w 12191999"/>
              <a:gd name="connsiteY112" fmla="*/ 2270251 h 5074664"/>
              <a:gd name="connsiteX113" fmla="*/ 765612 w 12191999"/>
              <a:gd name="connsiteY113" fmla="*/ 1817622 h 5074664"/>
              <a:gd name="connsiteX114" fmla="*/ 1144840 w 12191999"/>
              <a:gd name="connsiteY114" fmla="*/ 2043329 h 5074664"/>
              <a:gd name="connsiteX115" fmla="*/ 1527131 w 12191999"/>
              <a:gd name="connsiteY115" fmla="*/ 1816408 h 5074664"/>
              <a:gd name="connsiteX116" fmla="*/ 1527131 w 12191999"/>
              <a:gd name="connsiteY116" fmla="*/ 2270251 h 5074664"/>
              <a:gd name="connsiteX117" fmla="*/ 1909425 w 12191999"/>
              <a:gd name="connsiteY117" fmla="*/ 2497174 h 5074664"/>
              <a:gd name="connsiteX118" fmla="*/ 2289674 w 12191999"/>
              <a:gd name="connsiteY118" fmla="*/ 2270251 h 5074664"/>
              <a:gd name="connsiteX119" fmla="*/ 2289674 w 12191999"/>
              <a:gd name="connsiteY119" fmla="*/ 1817621 h 5074664"/>
              <a:gd name="connsiteX120" fmla="*/ 2668904 w 12191999"/>
              <a:gd name="connsiteY120" fmla="*/ 2043329 h 5074664"/>
              <a:gd name="connsiteX121" fmla="*/ 3049153 w 12191999"/>
              <a:gd name="connsiteY121" fmla="*/ 1816406 h 5074664"/>
              <a:gd name="connsiteX122" fmla="*/ 3049153 w 12191999"/>
              <a:gd name="connsiteY122" fmla="*/ 1362560 h 5074664"/>
              <a:gd name="connsiteX123" fmla="*/ 3048711 w 12191999"/>
              <a:gd name="connsiteY123" fmla="*/ 1362295 h 5074664"/>
              <a:gd name="connsiteX124" fmla="*/ 3049155 w 12191999"/>
              <a:gd name="connsiteY124" fmla="*/ 1362295 h 5074664"/>
              <a:gd name="connsiteX125" fmla="*/ 3049155 w 12191999"/>
              <a:gd name="connsiteY125" fmla="*/ 1362560 h 5074664"/>
              <a:gd name="connsiteX126" fmla="*/ 3431450 w 12191999"/>
              <a:gd name="connsiteY126" fmla="*/ 1589483 h 5074664"/>
              <a:gd name="connsiteX127" fmla="*/ 3811694 w 12191999"/>
              <a:gd name="connsiteY127" fmla="*/ 1362562 h 5074664"/>
              <a:gd name="connsiteX128" fmla="*/ 3811694 w 12191999"/>
              <a:gd name="connsiteY128" fmla="*/ 1816406 h 5074664"/>
              <a:gd name="connsiteX129" fmla="*/ 4192966 w 12191999"/>
              <a:gd name="connsiteY129" fmla="*/ 2043329 h 5074664"/>
              <a:gd name="connsiteX130" fmla="*/ 4573215 w 12191999"/>
              <a:gd name="connsiteY130" fmla="*/ 1816406 h 5074664"/>
              <a:gd name="connsiteX131" fmla="*/ 4573215 w 12191999"/>
              <a:gd name="connsiteY131" fmla="*/ 1362560 h 5074664"/>
              <a:gd name="connsiteX132" fmla="*/ 4955509 w 12191999"/>
              <a:gd name="connsiteY132" fmla="*/ 1589483 h 5074664"/>
              <a:gd name="connsiteX133" fmla="*/ 5336782 w 12191999"/>
              <a:gd name="connsiteY133" fmla="*/ 1362560 h 5074664"/>
              <a:gd name="connsiteX134" fmla="*/ 5336782 w 12191999"/>
              <a:gd name="connsiteY134" fmla="*/ 909858 h 5074664"/>
              <a:gd name="connsiteX135" fmla="*/ 5340413 w 12191999"/>
              <a:gd name="connsiteY135" fmla="*/ 909858 h 5074664"/>
              <a:gd name="connsiteX136" fmla="*/ 5717029 w 12191999"/>
              <a:gd name="connsiteY136" fmla="*/ 1134614 h 5074664"/>
              <a:gd name="connsiteX137" fmla="*/ 6093647 w 12191999"/>
              <a:gd name="connsiteY137" fmla="*/ 909858 h 5074664"/>
              <a:gd name="connsiteX138" fmla="*/ 6097788 w 12191999"/>
              <a:gd name="connsiteY138" fmla="*/ 909858 h 5074664"/>
              <a:gd name="connsiteX139" fmla="*/ 6097788 w 12191999"/>
              <a:gd name="connsiteY139" fmla="*/ 1362253 h 5074664"/>
              <a:gd name="connsiteX140" fmla="*/ 5718052 w 12191999"/>
              <a:gd name="connsiteY140" fmla="*/ 1134615 h 5074664"/>
              <a:gd name="connsiteX141" fmla="*/ 5336784 w 12191999"/>
              <a:gd name="connsiteY141" fmla="*/ 1362560 h 5074664"/>
              <a:gd name="connsiteX142" fmla="*/ 5336784 w 12191999"/>
              <a:gd name="connsiteY142" fmla="*/ 1816406 h 5074664"/>
              <a:gd name="connsiteX143" fmla="*/ 5718052 w 12191999"/>
              <a:gd name="connsiteY143" fmla="*/ 2043329 h 5074664"/>
              <a:gd name="connsiteX144" fmla="*/ 6098300 w 12191999"/>
              <a:gd name="connsiteY144" fmla="*/ 1816406 h 5074664"/>
              <a:gd name="connsiteX145" fmla="*/ 6098300 w 12191999"/>
              <a:gd name="connsiteY145" fmla="*/ 1362866 h 5074664"/>
              <a:gd name="connsiteX146" fmla="*/ 6478037 w 12191999"/>
              <a:gd name="connsiteY146" fmla="*/ 1589483 h 5074664"/>
              <a:gd name="connsiteX147" fmla="*/ 6858286 w 12191999"/>
              <a:gd name="connsiteY147" fmla="*/ 1362560 h 5074664"/>
              <a:gd name="connsiteX148" fmla="*/ 6858286 w 12191999"/>
              <a:gd name="connsiteY148" fmla="*/ 909858 h 5074664"/>
              <a:gd name="connsiteX149" fmla="*/ 6861928 w 12191999"/>
              <a:gd name="connsiteY149" fmla="*/ 909858 h 5074664"/>
              <a:gd name="connsiteX150" fmla="*/ 7239559 w 12191999"/>
              <a:gd name="connsiteY150" fmla="*/ 1134614 h 5074664"/>
              <a:gd name="connsiteX151" fmla="*/ 7621853 w 12191999"/>
              <a:gd name="connsiteY151" fmla="*/ 907691 h 5074664"/>
              <a:gd name="connsiteX152" fmla="*/ 7621853 w 12191999"/>
              <a:gd name="connsiteY152" fmla="*/ 907477 h 5074664"/>
              <a:gd name="connsiteX153" fmla="*/ 7622212 w 12191999"/>
              <a:gd name="connsiteY153" fmla="*/ 907477 h 5074664"/>
              <a:gd name="connsiteX154" fmla="*/ 7621852 w 12191999"/>
              <a:gd name="connsiteY154" fmla="*/ 907692 h 5074664"/>
              <a:gd name="connsiteX155" fmla="*/ 7621852 w 12191999"/>
              <a:gd name="connsiteY155" fmla="*/ 1362560 h 5074664"/>
              <a:gd name="connsiteX156" fmla="*/ 7239559 w 12191999"/>
              <a:gd name="connsiteY156" fmla="*/ 1134615 h 5074664"/>
              <a:gd name="connsiteX157" fmla="*/ 6858287 w 12191999"/>
              <a:gd name="connsiteY157" fmla="*/ 1362560 h 5074664"/>
              <a:gd name="connsiteX158" fmla="*/ 6858287 w 12191999"/>
              <a:gd name="connsiteY158" fmla="*/ 1816406 h 5074664"/>
              <a:gd name="connsiteX159" fmla="*/ 7239559 w 12191999"/>
              <a:gd name="connsiteY159" fmla="*/ 2043329 h 5074664"/>
              <a:gd name="connsiteX160" fmla="*/ 7621853 w 12191999"/>
              <a:gd name="connsiteY160" fmla="*/ 1816406 h 5074664"/>
              <a:gd name="connsiteX161" fmla="*/ 7621853 w 12191999"/>
              <a:gd name="connsiteY161" fmla="*/ 1362561 h 5074664"/>
              <a:gd name="connsiteX162" fmla="*/ 8002101 w 12191999"/>
              <a:gd name="connsiteY162" fmla="*/ 1589483 h 5074664"/>
              <a:gd name="connsiteX163" fmla="*/ 8382350 w 12191999"/>
              <a:gd name="connsiteY163" fmla="*/ 1362560 h 5074664"/>
              <a:gd name="connsiteX164" fmla="*/ 8382350 w 12191999"/>
              <a:gd name="connsiteY164" fmla="*/ 907692 h 5074664"/>
              <a:gd name="connsiteX165" fmla="*/ 8381990 w 12191999"/>
              <a:gd name="connsiteY165" fmla="*/ 907477 h 5074664"/>
              <a:gd name="connsiteX166" fmla="*/ 8382351 w 12191999"/>
              <a:gd name="connsiteY166" fmla="*/ 907477 h 5074664"/>
              <a:gd name="connsiteX167" fmla="*/ 8382351 w 12191999"/>
              <a:gd name="connsiteY167" fmla="*/ 907691 h 5074664"/>
              <a:gd name="connsiteX168" fmla="*/ 8763623 w 12191999"/>
              <a:gd name="connsiteY168" fmla="*/ 1134614 h 5074664"/>
              <a:gd name="connsiteX169" fmla="*/ 9143872 w 12191999"/>
              <a:gd name="connsiteY169" fmla="*/ 907691 h 5074664"/>
              <a:gd name="connsiteX170" fmla="*/ 9143872 w 12191999"/>
              <a:gd name="connsiteY170" fmla="*/ 455039 h 5074664"/>
              <a:gd name="connsiteX171" fmla="*/ 9145884 w 12191999"/>
              <a:gd name="connsiteY171" fmla="*/ 455039 h 5074664"/>
              <a:gd name="connsiteX172" fmla="*/ 9526166 w 12191999"/>
              <a:gd name="connsiteY172" fmla="*/ 680768 h 5074664"/>
              <a:gd name="connsiteX173" fmla="*/ 9904415 w 12191999"/>
              <a:gd name="connsiteY173" fmla="*/ 455039 h 5074664"/>
              <a:gd name="connsiteX174" fmla="*/ 9906414 w 12191999"/>
              <a:gd name="connsiteY174" fmla="*/ 455039 h 5074664"/>
              <a:gd name="connsiteX175" fmla="*/ 9906414 w 12191999"/>
              <a:gd name="connsiteY175" fmla="*/ 907691 h 5074664"/>
              <a:gd name="connsiteX176" fmla="*/ 10287686 w 12191999"/>
              <a:gd name="connsiteY176" fmla="*/ 1134614 h 5074664"/>
              <a:gd name="connsiteX177" fmla="*/ 10667935 w 12191999"/>
              <a:gd name="connsiteY177" fmla="*/ 907691 h 5074664"/>
              <a:gd name="connsiteX178" fmla="*/ 10667935 w 12191999"/>
              <a:gd name="connsiteY178" fmla="*/ 453846 h 5074664"/>
              <a:gd name="connsiteX179" fmla="*/ 10289379 w 12191999"/>
              <a:gd name="connsiteY179" fmla="*/ 227934 h 5074664"/>
              <a:gd name="connsiteX180" fmla="*/ 10289379 w 12191999"/>
              <a:gd name="connsiteY180" fmla="*/ 225913 h 5074664"/>
              <a:gd name="connsiteX181" fmla="*/ 10663578 w 12191999"/>
              <a:gd name="connsiteY181" fmla="*/ 2599 h 5074664"/>
              <a:gd name="connsiteX182" fmla="*/ 10667935 w 12191999"/>
              <a:gd name="connsiteY182" fmla="*/ 2599 h 5074664"/>
              <a:gd name="connsiteX183" fmla="*/ 10667935 w 12191999"/>
              <a:gd name="connsiteY183" fmla="*/ 453845 h 5074664"/>
              <a:gd name="connsiteX184" fmla="*/ 11050229 w 12191999"/>
              <a:gd name="connsiteY184" fmla="*/ 680768 h 5074664"/>
              <a:gd name="connsiteX185" fmla="*/ 11431501 w 12191999"/>
              <a:gd name="connsiteY185" fmla="*/ 453845 h 5074664"/>
              <a:gd name="connsiteX186" fmla="*/ 11431501 w 12191999"/>
              <a:gd name="connsiteY186" fmla="*/ 2599 h 5074664"/>
              <a:gd name="connsiteX187" fmla="*/ 11434846 w 12191999"/>
              <a:gd name="connsiteY187" fmla="*/ 2599 h 5074664"/>
              <a:gd name="connsiteX188" fmla="*/ 11811750 w 12191999"/>
              <a:gd name="connsiteY188" fmla="*/ 226923 h 5074664"/>
              <a:gd name="connsiteX189" fmla="*/ 12187642 w 12191999"/>
              <a:gd name="connsiteY189" fmla="*/ 2599 h 5074664"/>
              <a:gd name="connsiteX190" fmla="*/ 12191997 w 12191999"/>
              <a:gd name="connsiteY190" fmla="*/ 2599 h 5074664"/>
              <a:gd name="connsiteX191" fmla="*/ 12191997 w 12191999"/>
              <a:gd name="connsiteY191" fmla="*/ 1 h 5074664"/>
              <a:gd name="connsiteX192" fmla="*/ 12191999 w 12191999"/>
              <a:gd name="connsiteY192"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1144840 w 12191999"/>
              <a:gd name="connsiteY85" fmla="*/ 226923 h 5074664"/>
              <a:gd name="connsiteX86" fmla="*/ 1145381 w 12191999"/>
              <a:gd name="connsiteY86" fmla="*/ 226602 h 5074664"/>
              <a:gd name="connsiteX87" fmla="*/ 1145381 w 12191999"/>
              <a:gd name="connsiteY87" fmla="*/ 227244 h 5074664"/>
              <a:gd name="connsiteX88" fmla="*/ 763569 w 12191999"/>
              <a:gd name="connsiteY88" fmla="*/ 453846 h 5074664"/>
              <a:gd name="connsiteX89" fmla="*/ 763569 w 12191999"/>
              <a:gd name="connsiteY89" fmla="*/ 907691 h 5074664"/>
              <a:gd name="connsiteX90" fmla="*/ 1144841 w 12191999"/>
              <a:gd name="connsiteY90" fmla="*/ 1134614 h 5074664"/>
              <a:gd name="connsiteX91" fmla="*/ 1527134 w 12191999"/>
              <a:gd name="connsiteY91" fmla="*/ 907691 h 5074664"/>
              <a:gd name="connsiteX92" fmla="*/ 1527134 w 12191999"/>
              <a:gd name="connsiteY92" fmla="*/ 455039 h 5074664"/>
              <a:gd name="connsiteX93" fmla="*/ 1529133 w 12191999"/>
              <a:gd name="connsiteY93" fmla="*/ 455039 h 5074664"/>
              <a:gd name="connsiteX94" fmla="*/ 1907381 w 12191999"/>
              <a:gd name="connsiteY94" fmla="*/ 680768 h 5074664"/>
              <a:gd name="connsiteX95" fmla="*/ 1907381 w 12191999"/>
              <a:gd name="connsiteY95" fmla="*/ 680770 h 5074664"/>
              <a:gd name="connsiteX96" fmla="*/ 1527134 w 12191999"/>
              <a:gd name="connsiteY96" fmla="*/ 907692 h 5074664"/>
              <a:gd name="connsiteX97" fmla="*/ 1527134 w 12191999"/>
              <a:gd name="connsiteY97" fmla="*/ 1362560 h 5074664"/>
              <a:gd name="connsiteX98" fmla="*/ 1144840 w 12191999"/>
              <a:gd name="connsiteY98" fmla="*/ 1134615 h 5074664"/>
              <a:gd name="connsiteX99" fmla="*/ 763570 w 12191999"/>
              <a:gd name="connsiteY99" fmla="*/ 1362559 h 5074664"/>
              <a:gd name="connsiteX100" fmla="*/ 763570 w 12191999"/>
              <a:gd name="connsiteY100" fmla="*/ 907692 h 5074664"/>
              <a:gd name="connsiteX101" fmla="*/ 383321 w 12191999"/>
              <a:gd name="connsiteY101" fmla="*/ 680769 h 5074664"/>
              <a:gd name="connsiteX102" fmla="*/ 3072 w 12191999"/>
              <a:gd name="connsiteY102" fmla="*/ 907692 h 5074664"/>
              <a:gd name="connsiteX103" fmla="*/ 3072 w 12191999"/>
              <a:gd name="connsiteY103" fmla="*/ 1362560 h 5074664"/>
              <a:gd name="connsiteX104" fmla="*/ 383321 w 12191999"/>
              <a:gd name="connsiteY104" fmla="*/ 1589483 h 5074664"/>
              <a:gd name="connsiteX105" fmla="*/ 763568 w 12191999"/>
              <a:gd name="connsiteY105" fmla="*/ 1362561 h 5074664"/>
              <a:gd name="connsiteX106" fmla="*/ 763568 w 12191999"/>
              <a:gd name="connsiteY106" fmla="*/ 1815186 h 5074664"/>
              <a:gd name="connsiteX107" fmla="*/ 385362 w 12191999"/>
              <a:gd name="connsiteY107" fmla="*/ 1589483 h 5074664"/>
              <a:gd name="connsiteX108" fmla="*/ 3069 w 12191999"/>
              <a:gd name="connsiteY108" fmla="*/ 1816406 h 5074664"/>
              <a:gd name="connsiteX109" fmla="*/ 3069 w 12191999"/>
              <a:gd name="connsiteY109" fmla="*/ 2270251 h 5074664"/>
              <a:gd name="connsiteX110" fmla="*/ 385362 w 12191999"/>
              <a:gd name="connsiteY110" fmla="*/ 2497174 h 5074664"/>
              <a:gd name="connsiteX111" fmla="*/ 765612 w 12191999"/>
              <a:gd name="connsiteY111" fmla="*/ 2270251 h 5074664"/>
              <a:gd name="connsiteX112" fmla="*/ 765612 w 12191999"/>
              <a:gd name="connsiteY112" fmla="*/ 1817622 h 5074664"/>
              <a:gd name="connsiteX113" fmla="*/ 1144840 w 12191999"/>
              <a:gd name="connsiteY113" fmla="*/ 2043329 h 5074664"/>
              <a:gd name="connsiteX114" fmla="*/ 1527131 w 12191999"/>
              <a:gd name="connsiteY114" fmla="*/ 1816408 h 5074664"/>
              <a:gd name="connsiteX115" fmla="*/ 1527131 w 12191999"/>
              <a:gd name="connsiteY115" fmla="*/ 2270251 h 5074664"/>
              <a:gd name="connsiteX116" fmla="*/ 1909425 w 12191999"/>
              <a:gd name="connsiteY116" fmla="*/ 2497174 h 5074664"/>
              <a:gd name="connsiteX117" fmla="*/ 2289674 w 12191999"/>
              <a:gd name="connsiteY117" fmla="*/ 2270251 h 5074664"/>
              <a:gd name="connsiteX118" fmla="*/ 2289674 w 12191999"/>
              <a:gd name="connsiteY118" fmla="*/ 1817621 h 5074664"/>
              <a:gd name="connsiteX119" fmla="*/ 2668904 w 12191999"/>
              <a:gd name="connsiteY119" fmla="*/ 2043329 h 5074664"/>
              <a:gd name="connsiteX120" fmla="*/ 3049153 w 12191999"/>
              <a:gd name="connsiteY120" fmla="*/ 1816406 h 5074664"/>
              <a:gd name="connsiteX121" fmla="*/ 3049153 w 12191999"/>
              <a:gd name="connsiteY121" fmla="*/ 1362560 h 5074664"/>
              <a:gd name="connsiteX122" fmla="*/ 3048711 w 12191999"/>
              <a:gd name="connsiteY122" fmla="*/ 1362295 h 5074664"/>
              <a:gd name="connsiteX123" fmla="*/ 3049155 w 12191999"/>
              <a:gd name="connsiteY123" fmla="*/ 1362295 h 5074664"/>
              <a:gd name="connsiteX124" fmla="*/ 3049155 w 12191999"/>
              <a:gd name="connsiteY124" fmla="*/ 1362560 h 5074664"/>
              <a:gd name="connsiteX125" fmla="*/ 3431450 w 12191999"/>
              <a:gd name="connsiteY125" fmla="*/ 1589483 h 5074664"/>
              <a:gd name="connsiteX126" fmla="*/ 3811694 w 12191999"/>
              <a:gd name="connsiteY126" fmla="*/ 1362562 h 5074664"/>
              <a:gd name="connsiteX127" fmla="*/ 3811694 w 12191999"/>
              <a:gd name="connsiteY127" fmla="*/ 1816406 h 5074664"/>
              <a:gd name="connsiteX128" fmla="*/ 4192966 w 12191999"/>
              <a:gd name="connsiteY128" fmla="*/ 2043329 h 5074664"/>
              <a:gd name="connsiteX129" fmla="*/ 4573215 w 12191999"/>
              <a:gd name="connsiteY129" fmla="*/ 1816406 h 5074664"/>
              <a:gd name="connsiteX130" fmla="*/ 4573215 w 12191999"/>
              <a:gd name="connsiteY130" fmla="*/ 1362560 h 5074664"/>
              <a:gd name="connsiteX131" fmla="*/ 4955509 w 12191999"/>
              <a:gd name="connsiteY131" fmla="*/ 1589483 h 5074664"/>
              <a:gd name="connsiteX132" fmla="*/ 5336782 w 12191999"/>
              <a:gd name="connsiteY132" fmla="*/ 1362560 h 5074664"/>
              <a:gd name="connsiteX133" fmla="*/ 5336782 w 12191999"/>
              <a:gd name="connsiteY133" fmla="*/ 909858 h 5074664"/>
              <a:gd name="connsiteX134" fmla="*/ 5340413 w 12191999"/>
              <a:gd name="connsiteY134" fmla="*/ 909858 h 5074664"/>
              <a:gd name="connsiteX135" fmla="*/ 5717029 w 12191999"/>
              <a:gd name="connsiteY135" fmla="*/ 1134614 h 5074664"/>
              <a:gd name="connsiteX136" fmla="*/ 6093647 w 12191999"/>
              <a:gd name="connsiteY136" fmla="*/ 909858 h 5074664"/>
              <a:gd name="connsiteX137" fmla="*/ 6097788 w 12191999"/>
              <a:gd name="connsiteY137" fmla="*/ 909858 h 5074664"/>
              <a:gd name="connsiteX138" fmla="*/ 6097788 w 12191999"/>
              <a:gd name="connsiteY138" fmla="*/ 1362253 h 5074664"/>
              <a:gd name="connsiteX139" fmla="*/ 5718052 w 12191999"/>
              <a:gd name="connsiteY139" fmla="*/ 1134615 h 5074664"/>
              <a:gd name="connsiteX140" fmla="*/ 5336784 w 12191999"/>
              <a:gd name="connsiteY140" fmla="*/ 1362560 h 5074664"/>
              <a:gd name="connsiteX141" fmla="*/ 5336784 w 12191999"/>
              <a:gd name="connsiteY141" fmla="*/ 1816406 h 5074664"/>
              <a:gd name="connsiteX142" fmla="*/ 5718052 w 12191999"/>
              <a:gd name="connsiteY142" fmla="*/ 2043329 h 5074664"/>
              <a:gd name="connsiteX143" fmla="*/ 6098300 w 12191999"/>
              <a:gd name="connsiteY143" fmla="*/ 1816406 h 5074664"/>
              <a:gd name="connsiteX144" fmla="*/ 6098300 w 12191999"/>
              <a:gd name="connsiteY144" fmla="*/ 1362866 h 5074664"/>
              <a:gd name="connsiteX145" fmla="*/ 6478037 w 12191999"/>
              <a:gd name="connsiteY145" fmla="*/ 1589483 h 5074664"/>
              <a:gd name="connsiteX146" fmla="*/ 6858286 w 12191999"/>
              <a:gd name="connsiteY146" fmla="*/ 1362560 h 5074664"/>
              <a:gd name="connsiteX147" fmla="*/ 6858286 w 12191999"/>
              <a:gd name="connsiteY147" fmla="*/ 909858 h 5074664"/>
              <a:gd name="connsiteX148" fmla="*/ 6861928 w 12191999"/>
              <a:gd name="connsiteY148" fmla="*/ 909858 h 5074664"/>
              <a:gd name="connsiteX149" fmla="*/ 7239559 w 12191999"/>
              <a:gd name="connsiteY149" fmla="*/ 1134614 h 5074664"/>
              <a:gd name="connsiteX150" fmla="*/ 7621853 w 12191999"/>
              <a:gd name="connsiteY150" fmla="*/ 907691 h 5074664"/>
              <a:gd name="connsiteX151" fmla="*/ 7621853 w 12191999"/>
              <a:gd name="connsiteY151" fmla="*/ 907477 h 5074664"/>
              <a:gd name="connsiteX152" fmla="*/ 7622212 w 12191999"/>
              <a:gd name="connsiteY152" fmla="*/ 907477 h 5074664"/>
              <a:gd name="connsiteX153" fmla="*/ 7621852 w 12191999"/>
              <a:gd name="connsiteY153" fmla="*/ 907692 h 5074664"/>
              <a:gd name="connsiteX154" fmla="*/ 7621852 w 12191999"/>
              <a:gd name="connsiteY154" fmla="*/ 1362560 h 5074664"/>
              <a:gd name="connsiteX155" fmla="*/ 7239559 w 12191999"/>
              <a:gd name="connsiteY155" fmla="*/ 1134615 h 5074664"/>
              <a:gd name="connsiteX156" fmla="*/ 6858287 w 12191999"/>
              <a:gd name="connsiteY156" fmla="*/ 1362560 h 5074664"/>
              <a:gd name="connsiteX157" fmla="*/ 6858287 w 12191999"/>
              <a:gd name="connsiteY157" fmla="*/ 1816406 h 5074664"/>
              <a:gd name="connsiteX158" fmla="*/ 7239559 w 12191999"/>
              <a:gd name="connsiteY158" fmla="*/ 2043329 h 5074664"/>
              <a:gd name="connsiteX159" fmla="*/ 7621853 w 12191999"/>
              <a:gd name="connsiteY159" fmla="*/ 1816406 h 5074664"/>
              <a:gd name="connsiteX160" fmla="*/ 7621853 w 12191999"/>
              <a:gd name="connsiteY160" fmla="*/ 1362561 h 5074664"/>
              <a:gd name="connsiteX161" fmla="*/ 8002101 w 12191999"/>
              <a:gd name="connsiteY161" fmla="*/ 1589483 h 5074664"/>
              <a:gd name="connsiteX162" fmla="*/ 8382350 w 12191999"/>
              <a:gd name="connsiteY162" fmla="*/ 1362560 h 5074664"/>
              <a:gd name="connsiteX163" fmla="*/ 8382350 w 12191999"/>
              <a:gd name="connsiteY163" fmla="*/ 907692 h 5074664"/>
              <a:gd name="connsiteX164" fmla="*/ 8381990 w 12191999"/>
              <a:gd name="connsiteY164" fmla="*/ 907477 h 5074664"/>
              <a:gd name="connsiteX165" fmla="*/ 8382351 w 12191999"/>
              <a:gd name="connsiteY165" fmla="*/ 907477 h 5074664"/>
              <a:gd name="connsiteX166" fmla="*/ 8382351 w 12191999"/>
              <a:gd name="connsiteY166" fmla="*/ 907691 h 5074664"/>
              <a:gd name="connsiteX167" fmla="*/ 8763623 w 12191999"/>
              <a:gd name="connsiteY167" fmla="*/ 1134614 h 5074664"/>
              <a:gd name="connsiteX168" fmla="*/ 9143872 w 12191999"/>
              <a:gd name="connsiteY168" fmla="*/ 907691 h 5074664"/>
              <a:gd name="connsiteX169" fmla="*/ 9143872 w 12191999"/>
              <a:gd name="connsiteY169" fmla="*/ 455039 h 5074664"/>
              <a:gd name="connsiteX170" fmla="*/ 9145884 w 12191999"/>
              <a:gd name="connsiteY170" fmla="*/ 455039 h 5074664"/>
              <a:gd name="connsiteX171" fmla="*/ 9526166 w 12191999"/>
              <a:gd name="connsiteY171" fmla="*/ 680768 h 5074664"/>
              <a:gd name="connsiteX172" fmla="*/ 9904415 w 12191999"/>
              <a:gd name="connsiteY172" fmla="*/ 455039 h 5074664"/>
              <a:gd name="connsiteX173" fmla="*/ 9906414 w 12191999"/>
              <a:gd name="connsiteY173" fmla="*/ 455039 h 5074664"/>
              <a:gd name="connsiteX174" fmla="*/ 9906414 w 12191999"/>
              <a:gd name="connsiteY174" fmla="*/ 907691 h 5074664"/>
              <a:gd name="connsiteX175" fmla="*/ 10287686 w 12191999"/>
              <a:gd name="connsiteY175" fmla="*/ 1134614 h 5074664"/>
              <a:gd name="connsiteX176" fmla="*/ 10667935 w 12191999"/>
              <a:gd name="connsiteY176" fmla="*/ 907691 h 5074664"/>
              <a:gd name="connsiteX177" fmla="*/ 10667935 w 12191999"/>
              <a:gd name="connsiteY177" fmla="*/ 453846 h 5074664"/>
              <a:gd name="connsiteX178" fmla="*/ 10289379 w 12191999"/>
              <a:gd name="connsiteY178" fmla="*/ 227934 h 5074664"/>
              <a:gd name="connsiteX179" fmla="*/ 10289379 w 12191999"/>
              <a:gd name="connsiteY179" fmla="*/ 225913 h 5074664"/>
              <a:gd name="connsiteX180" fmla="*/ 10663578 w 12191999"/>
              <a:gd name="connsiteY180" fmla="*/ 2599 h 5074664"/>
              <a:gd name="connsiteX181" fmla="*/ 10667935 w 12191999"/>
              <a:gd name="connsiteY181" fmla="*/ 2599 h 5074664"/>
              <a:gd name="connsiteX182" fmla="*/ 10667935 w 12191999"/>
              <a:gd name="connsiteY182" fmla="*/ 453845 h 5074664"/>
              <a:gd name="connsiteX183" fmla="*/ 11050229 w 12191999"/>
              <a:gd name="connsiteY183" fmla="*/ 680768 h 5074664"/>
              <a:gd name="connsiteX184" fmla="*/ 11431501 w 12191999"/>
              <a:gd name="connsiteY184" fmla="*/ 453845 h 5074664"/>
              <a:gd name="connsiteX185" fmla="*/ 11431501 w 12191999"/>
              <a:gd name="connsiteY185" fmla="*/ 2599 h 5074664"/>
              <a:gd name="connsiteX186" fmla="*/ 11434846 w 12191999"/>
              <a:gd name="connsiteY186" fmla="*/ 2599 h 5074664"/>
              <a:gd name="connsiteX187" fmla="*/ 11811750 w 12191999"/>
              <a:gd name="connsiteY187" fmla="*/ 226923 h 5074664"/>
              <a:gd name="connsiteX188" fmla="*/ 12187642 w 12191999"/>
              <a:gd name="connsiteY188" fmla="*/ 2599 h 5074664"/>
              <a:gd name="connsiteX189" fmla="*/ 12191997 w 12191999"/>
              <a:gd name="connsiteY189" fmla="*/ 2599 h 5074664"/>
              <a:gd name="connsiteX190" fmla="*/ 12191997 w 12191999"/>
              <a:gd name="connsiteY190" fmla="*/ 1 h 5074664"/>
              <a:gd name="connsiteX191" fmla="*/ 12191999 w 12191999"/>
              <a:gd name="connsiteY191"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1144840 w 12191999"/>
              <a:gd name="connsiteY85" fmla="*/ 226923 h 5074664"/>
              <a:gd name="connsiteX86" fmla="*/ 1145381 w 12191999"/>
              <a:gd name="connsiteY86" fmla="*/ 226602 h 5074664"/>
              <a:gd name="connsiteX87" fmla="*/ 763569 w 12191999"/>
              <a:gd name="connsiteY87" fmla="*/ 453846 h 5074664"/>
              <a:gd name="connsiteX88" fmla="*/ 763569 w 12191999"/>
              <a:gd name="connsiteY88" fmla="*/ 907691 h 5074664"/>
              <a:gd name="connsiteX89" fmla="*/ 1144841 w 12191999"/>
              <a:gd name="connsiteY89" fmla="*/ 1134614 h 5074664"/>
              <a:gd name="connsiteX90" fmla="*/ 1527134 w 12191999"/>
              <a:gd name="connsiteY90" fmla="*/ 907691 h 5074664"/>
              <a:gd name="connsiteX91" fmla="*/ 1527134 w 12191999"/>
              <a:gd name="connsiteY91" fmla="*/ 455039 h 5074664"/>
              <a:gd name="connsiteX92" fmla="*/ 1529133 w 12191999"/>
              <a:gd name="connsiteY92" fmla="*/ 455039 h 5074664"/>
              <a:gd name="connsiteX93" fmla="*/ 1907381 w 12191999"/>
              <a:gd name="connsiteY93" fmla="*/ 680768 h 5074664"/>
              <a:gd name="connsiteX94" fmla="*/ 1907381 w 12191999"/>
              <a:gd name="connsiteY94" fmla="*/ 680770 h 5074664"/>
              <a:gd name="connsiteX95" fmla="*/ 1527134 w 12191999"/>
              <a:gd name="connsiteY95" fmla="*/ 907692 h 5074664"/>
              <a:gd name="connsiteX96" fmla="*/ 1527134 w 12191999"/>
              <a:gd name="connsiteY96" fmla="*/ 1362560 h 5074664"/>
              <a:gd name="connsiteX97" fmla="*/ 1144840 w 12191999"/>
              <a:gd name="connsiteY97" fmla="*/ 1134615 h 5074664"/>
              <a:gd name="connsiteX98" fmla="*/ 763570 w 12191999"/>
              <a:gd name="connsiteY98" fmla="*/ 1362559 h 5074664"/>
              <a:gd name="connsiteX99" fmla="*/ 763570 w 12191999"/>
              <a:gd name="connsiteY99" fmla="*/ 907692 h 5074664"/>
              <a:gd name="connsiteX100" fmla="*/ 383321 w 12191999"/>
              <a:gd name="connsiteY100" fmla="*/ 680769 h 5074664"/>
              <a:gd name="connsiteX101" fmla="*/ 3072 w 12191999"/>
              <a:gd name="connsiteY101" fmla="*/ 907692 h 5074664"/>
              <a:gd name="connsiteX102" fmla="*/ 3072 w 12191999"/>
              <a:gd name="connsiteY102" fmla="*/ 1362560 h 5074664"/>
              <a:gd name="connsiteX103" fmla="*/ 383321 w 12191999"/>
              <a:gd name="connsiteY103" fmla="*/ 1589483 h 5074664"/>
              <a:gd name="connsiteX104" fmla="*/ 763568 w 12191999"/>
              <a:gd name="connsiteY104" fmla="*/ 1362561 h 5074664"/>
              <a:gd name="connsiteX105" fmla="*/ 763568 w 12191999"/>
              <a:gd name="connsiteY105" fmla="*/ 1815186 h 5074664"/>
              <a:gd name="connsiteX106" fmla="*/ 385362 w 12191999"/>
              <a:gd name="connsiteY106" fmla="*/ 1589483 h 5074664"/>
              <a:gd name="connsiteX107" fmla="*/ 3069 w 12191999"/>
              <a:gd name="connsiteY107" fmla="*/ 1816406 h 5074664"/>
              <a:gd name="connsiteX108" fmla="*/ 3069 w 12191999"/>
              <a:gd name="connsiteY108" fmla="*/ 2270251 h 5074664"/>
              <a:gd name="connsiteX109" fmla="*/ 385362 w 12191999"/>
              <a:gd name="connsiteY109" fmla="*/ 2497174 h 5074664"/>
              <a:gd name="connsiteX110" fmla="*/ 765612 w 12191999"/>
              <a:gd name="connsiteY110" fmla="*/ 2270251 h 5074664"/>
              <a:gd name="connsiteX111" fmla="*/ 765612 w 12191999"/>
              <a:gd name="connsiteY111" fmla="*/ 1817622 h 5074664"/>
              <a:gd name="connsiteX112" fmla="*/ 1144840 w 12191999"/>
              <a:gd name="connsiteY112" fmla="*/ 2043329 h 5074664"/>
              <a:gd name="connsiteX113" fmla="*/ 1527131 w 12191999"/>
              <a:gd name="connsiteY113" fmla="*/ 1816408 h 5074664"/>
              <a:gd name="connsiteX114" fmla="*/ 1527131 w 12191999"/>
              <a:gd name="connsiteY114" fmla="*/ 2270251 h 5074664"/>
              <a:gd name="connsiteX115" fmla="*/ 1909425 w 12191999"/>
              <a:gd name="connsiteY115" fmla="*/ 2497174 h 5074664"/>
              <a:gd name="connsiteX116" fmla="*/ 2289674 w 12191999"/>
              <a:gd name="connsiteY116" fmla="*/ 2270251 h 5074664"/>
              <a:gd name="connsiteX117" fmla="*/ 2289674 w 12191999"/>
              <a:gd name="connsiteY117" fmla="*/ 1817621 h 5074664"/>
              <a:gd name="connsiteX118" fmla="*/ 2668904 w 12191999"/>
              <a:gd name="connsiteY118" fmla="*/ 2043329 h 5074664"/>
              <a:gd name="connsiteX119" fmla="*/ 3049153 w 12191999"/>
              <a:gd name="connsiteY119" fmla="*/ 1816406 h 5074664"/>
              <a:gd name="connsiteX120" fmla="*/ 3049153 w 12191999"/>
              <a:gd name="connsiteY120" fmla="*/ 1362560 h 5074664"/>
              <a:gd name="connsiteX121" fmla="*/ 3048711 w 12191999"/>
              <a:gd name="connsiteY121" fmla="*/ 1362295 h 5074664"/>
              <a:gd name="connsiteX122" fmla="*/ 3049155 w 12191999"/>
              <a:gd name="connsiteY122" fmla="*/ 1362295 h 5074664"/>
              <a:gd name="connsiteX123" fmla="*/ 3049155 w 12191999"/>
              <a:gd name="connsiteY123" fmla="*/ 1362560 h 5074664"/>
              <a:gd name="connsiteX124" fmla="*/ 3431450 w 12191999"/>
              <a:gd name="connsiteY124" fmla="*/ 1589483 h 5074664"/>
              <a:gd name="connsiteX125" fmla="*/ 3811694 w 12191999"/>
              <a:gd name="connsiteY125" fmla="*/ 1362562 h 5074664"/>
              <a:gd name="connsiteX126" fmla="*/ 3811694 w 12191999"/>
              <a:gd name="connsiteY126" fmla="*/ 1816406 h 5074664"/>
              <a:gd name="connsiteX127" fmla="*/ 4192966 w 12191999"/>
              <a:gd name="connsiteY127" fmla="*/ 2043329 h 5074664"/>
              <a:gd name="connsiteX128" fmla="*/ 4573215 w 12191999"/>
              <a:gd name="connsiteY128" fmla="*/ 1816406 h 5074664"/>
              <a:gd name="connsiteX129" fmla="*/ 4573215 w 12191999"/>
              <a:gd name="connsiteY129" fmla="*/ 1362560 h 5074664"/>
              <a:gd name="connsiteX130" fmla="*/ 4955509 w 12191999"/>
              <a:gd name="connsiteY130" fmla="*/ 1589483 h 5074664"/>
              <a:gd name="connsiteX131" fmla="*/ 5336782 w 12191999"/>
              <a:gd name="connsiteY131" fmla="*/ 1362560 h 5074664"/>
              <a:gd name="connsiteX132" fmla="*/ 5336782 w 12191999"/>
              <a:gd name="connsiteY132" fmla="*/ 909858 h 5074664"/>
              <a:gd name="connsiteX133" fmla="*/ 5340413 w 12191999"/>
              <a:gd name="connsiteY133" fmla="*/ 909858 h 5074664"/>
              <a:gd name="connsiteX134" fmla="*/ 5717029 w 12191999"/>
              <a:gd name="connsiteY134" fmla="*/ 1134614 h 5074664"/>
              <a:gd name="connsiteX135" fmla="*/ 6093647 w 12191999"/>
              <a:gd name="connsiteY135" fmla="*/ 909858 h 5074664"/>
              <a:gd name="connsiteX136" fmla="*/ 6097788 w 12191999"/>
              <a:gd name="connsiteY136" fmla="*/ 909858 h 5074664"/>
              <a:gd name="connsiteX137" fmla="*/ 6097788 w 12191999"/>
              <a:gd name="connsiteY137" fmla="*/ 1362253 h 5074664"/>
              <a:gd name="connsiteX138" fmla="*/ 5718052 w 12191999"/>
              <a:gd name="connsiteY138" fmla="*/ 1134615 h 5074664"/>
              <a:gd name="connsiteX139" fmla="*/ 5336784 w 12191999"/>
              <a:gd name="connsiteY139" fmla="*/ 1362560 h 5074664"/>
              <a:gd name="connsiteX140" fmla="*/ 5336784 w 12191999"/>
              <a:gd name="connsiteY140" fmla="*/ 1816406 h 5074664"/>
              <a:gd name="connsiteX141" fmla="*/ 5718052 w 12191999"/>
              <a:gd name="connsiteY141" fmla="*/ 2043329 h 5074664"/>
              <a:gd name="connsiteX142" fmla="*/ 6098300 w 12191999"/>
              <a:gd name="connsiteY142" fmla="*/ 1816406 h 5074664"/>
              <a:gd name="connsiteX143" fmla="*/ 6098300 w 12191999"/>
              <a:gd name="connsiteY143" fmla="*/ 1362866 h 5074664"/>
              <a:gd name="connsiteX144" fmla="*/ 6478037 w 12191999"/>
              <a:gd name="connsiteY144" fmla="*/ 1589483 h 5074664"/>
              <a:gd name="connsiteX145" fmla="*/ 6858286 w 12191999"/>
              <a:gd name="connsiteY145" fmla="*/ 1362560 h 5074664"/>
              <a:gd name="connsiteX146" fmla="*/ 6858286 w 12191999"/>
              <a:gd name="connsiteY146" fmla="*/ 909858 h 5074664"/>
              <a:gd name="connsiteX147" fmla="*/ 6861928 w 12191999"/>
              <a:gd name="connsiteY147" fmla="*/ 909858 h 5074664"/>
              <a:gd name="connsiteX148" fmla="*/ 7239559 w 12191999"/>
              <a:gd name="connsiteY148" fmla="*/ 1134614 h 5074664"/>
              <a:gd name="connsiteX149" fmla="*/ 7621853 w 12191999"/>
              <a:gd name="connsiteY149" fmla="*/ 907691 h 5074664"/>
              <a:gd name="connsiteX150" fmla="*/ 7621853 w 12191999"/>
              <a:gd name="connsiteY150" fmla="*/ 907477 h 5074664"/>
              <a:gd name="connsiteX151" fmla="*/ 7622212 w 12191999"/>
              <a:gd name="connsiteY151" fmla="*/ 907477 h 5074664"/>
              <a:gd name="connsiteX152" fmla="*/ 7621852 w 12191999"/>
              <a:gd name="connsiteY152" fmla="*/ 907692 h 5074664"/>
              <a:gd name="connsiteX153" fmla="*/ 7621852 w 12191999"/>
              <a:gd name="connsiteY153" fmla="*/ 1362560 h 5074664"/>
              <a:gd name="connsiteX154" fmla="*/ 7239559 w 12191999"/>
              <a:gd name="connsiteY154" fmla="*/ 1134615 h 5074664"/>
              <a:gd name="connsiteX155" fmla="*/ 6858287 w 12191999"/>
              <a:gd name="connsiteY155" fmla="*/ 1362560 h 5074664"/>
              <a:gd name="connsiteX156" fmla="*/ 6858287 w 12191999"/>
              <a:gd name="connsiteY156" fmla="*/ 1816406 h 5074664"/>
              <a:gd name="connsiteX157" fmla="*/ 7239559 w 12191999"/>
              <a:gd name="connsiteY157" fmla="*/ 2043329 h 5074664"/>
              <a:gd name="connsiteX158" fmla="*/ 7621853 w 12191999"/>
              <a:gd name="connsiteY158" fmla="*/ 1816406 h 5074664"/>
              <a:gd name="connsiteX159" fmla="*/ 7621853 w 12191999"/>
              <a:gd name="connsiteY159" fmla="*/ 1362561 h 5074664"/>
              <a:gd name="connsiteX160" fmla="*/ 8002101 w 12191999"/>
              <a:gd name="connsiteY160" fmla="*/ 1589483 h 5074664"/>
              <a:gd name="connsiteX161" fmla="*/ 8382350 w 12191999"/>
              <a:gd name="connsiteY161" fmla="*/ 1362560 h 5074664"/>
              <a:gd name="connsiteX162" fmla="*/ 8382350 w 12191999"/>
              <a:gd name="connsiteY162" fmla="*/ 907692 h 5074664"/>
              <a:gd name="connsiteX163" fmla="*/ 8381990 w 12191999"/>
              <a:gd name="connsiteY163" fmla="*/ 907477 h 5074664"/>
              <a:gd name="connsiteX164" fmla="*/ 8382351 w 12191999"/>
              <a:gd name="connsiteY164" fmla="*/ 907477 h 5074664"/>
              <a:gd name="connsiteX165" fmla="*/ 8382351 w 12191999"/>
              <a:gd name="connsiteY165" fmla="*/ 907691 h 5074664"/>
              <a:gd name="connsiteX166" fmla="*/ 8763623 w 12191999"/>
              <a:gd name="connsiteY166" fmla="*/ 1134614 h 5074664"/>
              <a:gd name="connsiteX167" fmla="*/ 9143872 w 12191999"/>
              <a:gd name="connsiteY167" fmla="*/ 907691 h 5074664"/>
              <a:gd name="connsiteX168" fmla="*/ 9143872 w 12191999"/>
              <a:gd name="connsiteY168" fmla="*/ 455039 h 5074664"/>
              <a:gd name="connsiteX169" fmla="*/ 9145884 w 12191999"/>
              <a:gd name="connsiteY169" fmla="*/ 455039 h 5074664"/>
              <a:gd name="connsiteX170" fmla="*/ 9526166 w 12191999"/>
              <a:gd name="connsiteY170" fmla="*/ 680768 h 5074664"/>
              <a:gd name="connsiteX171" fmla="*/ 9904415 w 12191999"/>
              <a:gd name="connsiteY171" fmla="*/ 455039 h 5074664"/>
              <a:gd name="connsiteX172" fmla="*/ 9906414 w 12191999"/>
              <a:gd name="connsiteY172" fmla="*/ 455039 h 5074664"/>
              <a:gd name="connsiteX173" fmla="*/ 9906414 w 12191999"/>
              <a:gd name="connsiteY173" fmla="*/ 907691 h 5074664"/>
              <a:gd name="connsiteX174" fmla="*/ 10287686 w 12191999"/>
              <a:gd name="connsiteY174" fmla="*/ 1134614 h 5074664"/>
              <a:gd name="connsiteX175" fmla="*/ 10667935 w 12191999"/>
              <a:gd name="connsiteY175" fmla="*/ 907691 h 5074664"/>
              <a:gd name="connsiteX176" fmla="*/ 10667935 w 12191999"/>
              <a:gd name="connsiteY176" fmla="*/ 453846 h 5074664"/>
              <a:gd name="connsiteX177" fmla="*/ 10289379 w 12191999"/>
              <a:gd name="connsiteY177" fmla="*/ 227934 h 5074664"/>
              <a:gd name="connsiteX178" fmla="*/ 10289379 w 12191999"/>
              <a:gd name="connsiteY178" fmla="*/ 225913 h 5074664"/>
              <a:gd name="connsiteX179" fmla="*/ 10663578 w 12191999"/>
              <a:gd name="connsiteY179" fmla="*/ 2599 h 5074664"/>
              <a:gd name="connsiteX180" fmla="*/ 10667935 w 12191999"/>
              <a:gd name="connsiteY180" fmla="*/ 2599 h 5074664"/>
              <a:gd name="connsiteX181" fmla="*/ 10667935 w 12191999"/>
              <a:gd name="connsiteY181" fmla="*/ 453845 h 5074664"/>
              <a:gd name="connsiteX182" fmla="*/ 11050229 w 12191999"/>
              <a:gd name="connsiteY182" fmla="*/ 680768 h 5074664"/>
              <a:gd name="connsiteX183" fmla="*/ 11431501 w 12191999"/>
              <a:gd name="connsiteY183" fmla="*/ 453845 h 5074664"/>
              <a:gd name="connsiteX184" fmla="*/ 11431501 w 12191999"/>
              <a:gd name="connsiteY184" fmla="*/ 2599 h 5074664"/>
              <a:gd name="connsiteX185" fmla="*/ 11434846 w 12191999"/>
              <a:gd name="connsiteY185" fmla="*/ 2599 h 5074664"/>
              <a:gd name="connsiteX186" fmla="*/ 11811750 w 12191999"/>
              <a:gd name="connsiteY186" fmla="*/ 226923 h 5074664"/>
              <a:gd name="connsiteX187" fmla="*/ 12187642 w 12191999"/>
              <a:gd name="connsiteY187" fmla="*/ 2599 h 5074664"/>
              <a:gd name="connsiteX188" fmla="*/ 12191997 w 12191999"/>
              <a:gd name="connsiteY188" fmla="*/ 2599 h 5074664"/>
              <a:gd name="connsiteX189" fmla="*/ 12191997 w 12191999"/>
              <a:gd name="connsiteY189" fmla="*/ 1 h 5074664"/>
              <a:gd name="connsiteX190" fmla="*/ 12191999 w 12191999"/>
              <a:gd name="connsiteY190"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1144840 w 12191999"/>
              <a:gd name="connsiteY85" fmla="*/ 226923 h 5074664"/>
              <a:gd name="connsiteX86" fmla="*/ 763569 w 12191999"/>
              <a:gd name="connsiteY86" fmla="*/ 453846 h 5074664"/>
              <a:gd name="connsiteX87" fmla="*/ 763569 w 12191999"/>
              <a:gd name="connsiteY87" fmla="*/ 907691 h 5074664"/>
              <a:gd name="connsiteX88" fmla="*/ 1144841 w 12191999"/>
              <a:gd name="connsiteY88" fmla="*/ 1134614 h 5074664"/>
              <a:gd name="connsiteX89" fmla="*/ 1527134 w 12191999"/>
              <a:gd name="connsiteY89" fmla="*/ 907691 h 5074664"/>
              <a:gd name="connsiteX90" fmla="*/ 1527134 w 12191999"/>
              <a:gd name="connsiteY90" fmla="*/ 455039 h 5074664"/>
              <a:gd name="connsiteX91" fmla="*/ 1529133 w 12191999"/>
              <a:gd name="connsiteY91" fmla="*/ 455039 h 5074664"/>
              <a:gd name="connsiteX92" fmla="*/ 1907381 w 12191999"/>
              <a:gd name="connsiteY92" fmla="*/ 680768 h 5074664"/>
              <a:gd name="connsiteX93" fmla="*/ 1907381 w 12191999"/>
              <a:gd name="connsiteY93" fmla="*/ 680770 h 5074664"/>
              <a:gd name="connsiteX94" fmla="*/ 1527134 w 12191999"/>
              <a:gd name="connsiteY94" fmla="*/ 907692 h 5074664"/>
              <a:gd name="connsiteX95" fmla="*/ 1527134 w 12191999"/>
              <a:gd name="connsiteY95" fmla="*/ 1362560 h 5074664"/>
              <a:gd name="connsiteX96" fmla="*/ 1144840 w 12191999"/>
              <a:gd name="connsiteY96" fmla="*/ 1134615 h 5074664"/>
              <a:gd name="connsiteX97" fmla="*/ 763570 w 12191999"/>
              <a:gd name="connsiteY97" fmla="*/ 1362559 h 5074664"/>
              <a:gd name="connsiteX98" fmla="*/ 763570 w 12191999"/>
              <a:gd name="connsiteY98" fmla="*/ 907692 h 5074664"/>
              <a:gd name="connsiteX99" fmla="*/ 383321 w 12191999"/>
              <a:gd name="connsiteY99" fmla="*/ 680769 h 5074664"/>
              <a:gd name="connsiteX100" fmla="*/ 3072 w 12191999"/>
              <a:gd name="connsiteY100" fmla="*/ 907692 h 5074664"/>
              <a:gd name="connsiteX101" fmla="*/ 3072 w 12191999"/>
              <a:gd name="connsiteY101" fmla="*/ 1362560 h 5074664"/>
              <a:gd name="connsiteX102" fmla="*/ 383321 w 12191999"/>
              <a:gd name="connsiteY102" fmla="*/ 1589483 h 5074664"/>
              <a:gd name="connsiteX103" fmla="*/ 763568 w 12191999"/>
              <a:gd name="connsiteY103" fmla="*/ 1362561 h 5074664"/>
              <a:gd name="connsiteX104" fmla="*/ 763568 w 12191999"/>
              <a:gd name="connsiteY104" fmla="*/ 1815186 h 5074664"/>
              <a:gd name="connsiteX105" fmla="*/ 385362 w 12191999"/>
              <a:gd name="connsiteY105" fmla="*/ 1589483 h 5074664"/>
              <a:gd name="connsiteX106" fmla="*/ 3069 w 12191999"/>
              <a:gd name="connsiteY106" fmla="*/ 1816406 h 5074664"/>
              <a:gd name="connsiteX107" fmla="*/ 3069 w 12191999"/>
              <a:gd name="connsiteY107" fmla="*/ 2270251 h 5074664"/>
              <a:gd name="connsiteX108" fmla="*/ 385362 w 12191999"/>
              <a:gd name="connsiteY108" fmla="*/ 2497174 h 5074664"/>
              <a:gd name="connsiteX109" fmla="*/ 765612 w 12191999"/>
              <a:gd name="connsiteY109" fmla="*/ 2270251 h 5074664"/>
              <a:gd name="connsiteX110" fmla="*/ 765612 w 12191999"/>
              <a:gd name="connsiteY110" fmla="*/ 1817622 h 5074664"/>
              <a:gd name="connsiteX111" fmla="*/ 1144840 w 12191999"/>
              <a:gd name="connsiteY111" fmla="*/ 2043329 h 5074664"/>
              <a:gd name="connsiteX112" fmla="*/ 1527131 w 12191999"/>
              <a:gd name="connsiteY112" fmla="*/ 1816408 h 5074664"/>
              <a:gd name="connsiteX113" fmla="*/ 1527131 w 12191999"/>
              <a:gd name="connsiteY113" fmla="*/ 2270251 h 5074664"/>
              <a:gd name="connsiteX114" fmla="*/ 1909425 w 12191999"/>
              <a:gd name="connsiteY114" fmla="*/ 2497174 h 5074664"/>
              <a:gd name="connsiteX115" fmla="*/ 2289674 w 12191999"/>
              <a:gd name="connsiteY115" fmla="*/ 2270251 h 5074664"/>
              <a:gd name="connsiteX116" fmla="*/ 2289674 w 12191999"/>
              <a:gd name="connsiteY116" fmla="*/ 1817621 h 5074664"/>
              <a:gd name="connsiteX117" fmla="*/ 2668904 w 12191999"/>
              <a:gd name="connsiteY117" fmla="*/ 2043329 h 5074664"/>
              <a:gd name="connsiteX118" fmla="*/ 3049153 w 12191999"/>
              <a:gd name="connsiteY118" fmla="*/ 1816406 h 5074664"/>
              <a:gd name="connsiteX119" fmla="*/ 3049153 w 12191999"/>
              <a:gd name="connsiteY119" fmla="*/ 1362560 h 5074664"/>
              <a:gd name="connsiteX120" fmla="*/ 3048711 w 12191999"/>
              <a:gd name="connsiteY120" fmla="*/ 1362295 h 5074664"/>
              <a:gd name="connsiteX121" fmla="*/ 3049155 w 12191999"/>
              <a:gd name="connsiteY121" fmla="*/ 1362295 h 5074664"/>
              <a:gd name="connsiteX122" fmla="*/ 3049155 w 12191999"/>
              <a:gd name="connsiteY122" fmla="*/ 1362560 h 5074664"/>
              <a:gd name="connsiteX123" fmla="*/ 3431450 w 12191999"/>
              <a:gd name="connsiteY123" fmla="*/ 1589483 h 5074664"/>
              <a:gd name="connsiteX124" fmla="*/ 3811694 w 12191999"/>
              <a:gd name="connsiteY124" fmla="*/ 1362562 h 5074664"/>
              <a:gd name="connsiteX125" fmla="*/ 3811694 w 12191999"/>
              <a:gd name="connsiteY125" fmla="*/ 1816406 h 5074664"/>
              <a:gd name="connsiteX126" fmla="*/ 4192966 w 12191999"/>
              <a:gd name="connsiteY126" fmla="*/ 2043329 h 5074664"/>
              <a:gd name="connsiteX127" fmla="*/ 4573215 w 12191999"/>
              <a:gd name="connsiteY127" fmla="*/ 1816406 h 5074664"/>
              <a:gd name="connsiteX128" fmla="*/ 4573215 w 12191999"/>
              <a:gd name="connsiteY128" fmla="*/ 1362560 h 5074664"/>
              <a:gd name="connsiteX129" fmla="*/ 4955509 w 12191999"/>
              <a:gd name="connsiteY129" fmla="*/ 1589483 h 5074664"/>
              <a:gd name="connsiteX130" fmla="*/ 5336782 w 12191999"/>
              <a:gd name="connsiteY130" fmla="*/ 1362560 h 5074664"/>
              <a:gd name="connsiteX131" fmla="*/ 5336782 w 12191999"/>
              <a:gd name="connsiteY131" fmla="*/ 909858 h 5074664"/>
              <a:gd name="connsiteX132" fmla="*/ 5340413 w 12191999"/>
              <a:gd name="connsiteY132" fmla="*/ 909858 h 5074664"/>
              <a:gd name="connsiteX133" fmla="*/ 5717029 w 12191999"/>
              <a:gd name="connsiteY133" fmla="*/ 1134614 h 5074664"/>
              <a:gd name="connsiteX134" fmla="*/ 6093647 w 12191999"/>
              <a:gd name="connsiteY134" fmla="*/ 909858 h 5074664"/>
              <a:gd name="connsiteX135" fmla="*/ 6097788 w 12191999"/>
              <a:gd name="connsiteY135" fmla="*/ 909858 h 5074664"/>
              <a:gd name="connsiteX136" fmla="*/ 6097788 w 12191999"/>
              <a:gd name="connsiteY136" fmla="*/ 1362253 h 5074664"/>
              <a:gd name="connsiteX137" fmla="*/ 5718052 w 12191999"/>
              <a:gd name="connsiteY137" fmla="*/ 1134615 h 5074664"/>
              <a:gd name="connsiteX138" fmla="*/ 5336784 w 12191999"/>
              <a:gd name="connsiteY138" fmla="*/ 1362560 h 5074664"/>
              <a:gd name="connsiteX139" fmla="*/ 5336784 w 12191999"/>
              <a:gd name="connsiteY139" fmla="*/ 1816406 h 5074664"/>
              <a:gd name="connsiteX140" fmla="*/ 5718052 w 12191999"/>
              <a:gd name="connsiteY140" fmla="*/ 2043329 h 5074664"/>
              <a:gd name="connsiteX141" fmla="*/ 6098300 w 12191999"/>
              <a:gd name="connsiteY141" fmla="*/ 1816406 h 5074664"/>
              <a:gd name="connsiteX142" fmla="*/ 6098300 w 12191999"/>
              <a:gd name="connsiteY142" fmla="*/ 1362866 h 5074664"/>
              <a:gd name="connsiteX143" fmla="*/ 6478037 w 12191999"/>
              <a:gd name="connsiteY143" fmla="*/ 1589483 h 5074664"/>
              <a:gd name="connsiteX144" fmla="*/ 6858286 w 12191999"/>
              <a:gd name="connsiteY144" fmla="*/ 1362560 h 5074664"/>
              <a:gd name="connsiteX145" fmla="*/ 6858286 w 12191999"/>
              <a:gd name="connsiteY145" fmla="*/ 909858 h 5074664"/>
              <a:gd name="connsiteX146" fmla="*/ 6861928 w 12191999"/>
              <a:gd name="connsiteY146" fmla="*/ 909858 h 5074664"/>
              <a:gd name="connsiteX147" fmla="*/ 7239559 w 12191999"/>
              <a:gd name="connsiteY147" fmla="*/ 1134614 h 5074664"/>
              <a:gd name="connsiteX148" fmla="*/ 7621853 w 12191999"/>
              <a:gd name="connsiteY148" fmla="*/ 907691 h 5074664"/>
              <a:gd name="connsiteX149" fmla="*/ 7621853 w 12191999"/>
              <a:gd name="connsiteY149" fmla="*/ 907477 h 5074664"/>
              <a:gd name="connsiteX150" fmla="*/ 7622212 w 12191999"/>
              <a:gd name="connsiteY150" fmla="*/ 907477 h 5074664"/>
              <a:gd name="connsiteX151" fmla="*/ 7621852 w 12191999"/>
              <a:gd name="connsiteY151" fmla="*/ 907692 h 5074664"/>
              <a:gd name="connsiteX152" fmla="*/ 7621852 w 12191999"/>
              <a:gd name="connsiteY152" fmla="*/ 1362560 h 5074664"/>
              <a:gd name="connsiteX153" fmla="*/ 7239559 w 12191999"/>
              <a:gd name="connsiteY153" fmla="*/ 1134615 h 5074664"/>
              <a:gd name="connsiteX154" fmla="*/ 6858287 w 12191999"/>
              <a:gd name="connsiteY154" fmla="*/ 1362560 h 5074664"/>
              <a:gd name="connsiteX155" fmla="*/ 6858287 w 12191999"/>
              <a:gd name="connsiteY155" fmla="*/ 1816406 h 5074664"/>
              <a:gd name="connsiteX156" fmla="*/ 7239559 w 12191999"/>
              <a:gd name="connsiteY156" fmla="*/ 2043329 h 5074664"/>
              <a:gd name="connsiteX157" fmla="*/ 7621853 w 12191999"/>
              <a:gd name="connsiteY157" fmla="*/ 1816406 h 5074664"/>
              <a:gd name="connsiteX158" fmla="*/ 7621853 w 12191999"/>
              <a:gd name="connsiteY158" fmla="*/ 1362561 h 5074664"/>
              <a:gd name="connsiteX159" fmla="*/ 8002101 w 12191999"/>
              <a:gd name="connsiteY159" fmla="*/ 1589483 h 5074664"/>
              <a:gd name="connsiteX160" fmla="*/ 8382350 w 12191999"/>
              <a:gd name="connsiteY160" fmla="*/ 1362560 h 5074664"/>
              <a:gd name="connsiteX161" fmla="*/ 8382350 w 12191999"/>
              <a:gd name="connsiteY161" fmla="*/ 907692 h 5074664"/>
              <a:gd name="connsiteX162" fmla="*/ 8381990 w 12191999"/>
              <a:gd name="connsiteY162" fmla="*/ 907477 h 5074664"/>
              <a:gd name="connsiteX163" fmla="*/ 8382351 w 12191999"/>
              <a:gd name="connsiteY163" fmla="*/ 907477 h 5074664"/>
              <a:gd name="connsiteX164" fmla="*/ 8382351 w 12191999"/>
              <a:gd name="connsiteY164" fmla="*/ 907691 h 5074664"/>
              <a:gd name="connsiteX165" fmla="*/ 8763623 w 12191999"/>
              <a:gd name="connsiteY165" fmla="*/ 1134614 h 5074664"/>
              <a:gd name="connsiteX166" fmla="*/ 9143872 w 12191999"/>
              <a:gd name="connsiteY166" fmla="*/ 907691 h 5074664"/>
              <a:gd name="connsiteX167" fmla="*/ 9143872 w 12191999"/>
              <a:gd name="connsiteY167" fmla="*/ 455039 h 5074664"/>
              <a:gd name="connsiteX168" fmla="*/ 9145884 w 12191999"/>
              <a:gd name="connsiteY168" fmla="*/ 455039 h 5074664"/>
              <a:gd name="connsiteX169" fmla="*/ 9526166 w 12191999"/>
              <a:gd name="connsiteY169" fmla="*/ 680768 h 5074664"/>
              <a:gd name="connsiteX170" fmla="*/ 9904415 w 12191999"/>
              <a:gd name="connsiteY170" fmla="*/ 455039 h 5074664"/>
              <a:gd name="connsiteX171" fmla="*/ 9906414 w 12191999"/>
              <a:gd name="connsiteY171" fmla="*/ 455039 h 5074664"/>
              <a:gd name="connsiteX172" fmla="*/ 9906414 w 12191999"/>
              <a:gd name="connsiteY172" fmla="*/ 907691 h 5074664"/>
              <a:gd name="connsiteX173" fmla="*/ 10287686 w 12191999"/>
              <a:gd name="connsiteY173" fmla="*/ 1134614 h 5074664"/>
              <a:gd name="connsiteX174" fmla="*/ 10667935 w 12191999"/>
              <a:gd name="connsiteY174" fmla="*/ 907691 h 5074664"/>
              <a:gd name="connsiteX175" fmla="*/ 10667935 w 12191999"/>
              <a:gd name="connsiteY175" fmla="*/ 453846 h 5074664"/>
              <a:gd name="connsiteX176" fmla="*/ 10289379 w 12191999"/>
              <a:gd name="connsiteY176" fmla="*/ 227934 h 5074664"/>
              <a:gd name="connsiteX177" fmla="*/ 10289379 w 12191999"/>
              <a:gd name="connsiteY177" fmla="*/ 225913 h 5074664"/>
              <a:gd name="connsiteX178" fmla="*/ 10663578 w 12191999"/>
              <a:gd name="connsiteY178" fmla="*/ 2599 h 5074664"/>
              <a:gd name="connsiteX179" fmla="*/ 10667935 w 12191999"/>
              <a:gd name="connsiteY179" fmla="*/ 2599 h 5074664"/>
              <a:gd name="connsiteX180" fmla="*/ 10667935 w 12191999"/>
              <a:gd name="connsiteY180" fmla="*/ 453845 h 5074664"/>
              <a:gd name="connsiteX181" fmla="*/ 11050229 w 12191999"/>
              <a:gd name="connsiteY181" fmla="*/ 680768 h 5074664"/>
              <a:gd name="connsiteX182" fmla="*/ 11431501 w 12191999"/>
              <a:gd name="connsiteY182" fmla="*/ 453845 h 5074664"/>
              <a:gd name="connsiteX183" fmla="*/ 11431501 w 12191999"/>
              <a:gd name="connsiteY183" fmla="*/ 2599 h 5074664"/>
              <a:gd name="connsiteX184" fmla="*/ 11434846 w 12191999"/>
              <a:gd name="connsiteY184" fmla="*/ 2599 h 5074664"/>
              <a:gd name="connsiteX185" fmla="*/ 11811750 w 12191999"/>
              <a:gd name="connsiteY185" fmla="*/ 226923 h 5074664"/>
              <a:gd name="connsiteX186" fmla="*/ 12187642 w 12191999"/>
              <a:gd name="connsiteY186" fmla="*/ 2599 h 5074664"/>
              <a:gd name="connsiteX187" fmla="*/ 12191997 w 12191999"/>
              <a:gd name="connsiteY187" fmla="*/ 2599 h 5074664"/>
              <a:gd name="connsiteX188" fmla="*/ 12191997 w 12191999"/>
              <a:gd name="connsiteY188" fmla="*/ 1 h 5074664"/>
              <a:gd name="connsiteX189" fmla="*/ 12191999 w 12191999"/>
              <a:gd name="connsiteY189"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763569 w 12191999"/>
              <a:gd name="connsiteY85" fmla="*/ 453846 h 5074664"/>
              <a:gd name="connsiteX86" fmla="*/ 763569 w 12191999"/>
              <a:gd name="connsiteY86" fmla="*/ 907691 h 5074664"/>
              <a:gd name="connsiteX87" fmla="*/ 1144841 w 12191999"/>
              <a:gd name="connsiteY87" fmla="*/ 1134614 h 5074664"/>
              <a:gd name="connsiteX88" fmla="*/ 1527134 w 12191999"/>
              <a:gd name="connsiteY88" fmla="*/ 907691 h 5074664"/>
              <a:gd name="connsiteX89" fmla="*/ 1527134 w 12191999"/>
              <a:gd name="connsiteY89" fmla="*/ 455039 h 5074664"/>
              <a:gd name="connsiteX90" fmla="*/ 1529133 w 12191999"/>
              <a:gd name="connsiteY90" fmla="*/ 455039 h 5074664"/>
              <a:gd name="connsiteX91" fmla="*/ 1907381 w 12191999"/>
              <a:gd name="connsiteY91" fmla="*/ 680768 h 5074664"/>
              <a:gd name="connsiteX92" fmla="*/ 1907381 w 12191999"/>
              <a:gd name="connsiteY92" fmla="*/ 680770 h 5074664"/>
              <a:gd name="connsiteX93" fmla="*/ 1527134 w 12191999"/>
              <a:gd name="connsiteY93" fmla="*/ 907692 h 5074664"/>
              <a:gd name="connsiteX94" fmla="*/ 1527134 w 12191999"/>
              <a:gd name="connsiteY94" fmla="*/ 1362560 h 5074664"/>
              <a:gd name="connsiteX95" fmla="*/ 1144840 w 12191999"/>
              <a:gd name="connsiteY95" fmla="*/ 1134615 h 5074664"/>
              <a:gd name="connsiteX96" fmla="*/ 763570 w 12191999"/>
              <a:gd name="connsiteY96" fmla="*/ 1362559 h 5074664"/>
              <a:gd name="connsiteX97" fmla="*/ 763570 w 12191999"/>
              <a:gd name="connsiteY97" fmla="*/ 907692 h 5074664"/>
              <a:gd name="connsiteX98" fmla="*/ 383321 w 12191999"/>
              <a:gd name="connsiteY98" fmla="*/ 680769 h 5074664"/>
              <a:gd name="connsiteX99" fmla="*/ 3072 w 12191999"/>
              <a:gd name="connsiteY99" fmla="*/ 907692 h 5074664"/>
              <a:gd name="connsiteX100" fmla="*/ 3072 w 12191999"/>
              <a:gd name="connsiteY100" fmla="*/ 1362560 h 5074664"/>
              <a:gd name="connsiteX101" fmla="*/ 383321 w 12191999"/>
              <a:gd name="connsiteY101" fmla="*/ 1589483 h 5074664"/>
              <a:gd name="connsiteX102" fmla="*/ 763568 w 12191999"/>
              <a:gd name="connsiteY102" fmla="*/ 1362561 h 5074664"/>
              <a:gd name="connsiteX103" fmla="*/ 763568 w 12191999"/>
              <a:gd name="connsiteY103" fmla="*/ 1815186 h 5074664"/>
              <a:gd name="connsiteX104" fmla="*/ 385362 w 12191999"/>
              <a:gd name="connsiteY104" fmla="*/ 1589483 h 5074664"/>
              <a:gd name="connsiteX105" fmla="*/ 3069 w 12191999"/>
              <a:gd name="connsiteY105" fmla="*/ 1816406 h 5074664"/>
              <a:gd name="connsiteX106" fmla="*/ 3069 w 12191999"/>
              <a:gd name="connsiteY106" fmla="*/ 2270251 h 5074664"/>
              <a:gd name="connsiteX107" fmla="*/ 385362 w 12191999"/>
              <a:gd name="connsiteY107" fmla="*/ 2497174 h 5074664"/>
              <a:gd name="connsiteX108" fmla="*/ 765612 w 12191999"/>
              <a:gd name="connsiteY108" fmla="*/ 2270251 h 5074664"/>
              <a:gd name="connsiteX109" fmla="*/ 765612 w 12191999"/>
              <a:gd name="connsiteY109" fmla="*/ 1817622 h 5074664"/>
              <a:gd name="connsiteX110" fmla="*/ 1144840 w 12191999"/>
              <a:gd name="connsiteY110" fmla="*/ 2043329 h 5074664"/>
              <a:gd name="connsiteX111" fmla="*/ 1527131 w 12191999"/>
              <a:gd name="connsiteY111" fmla="*/ 1816408 h 5074664"/>
              <a:gd name="connsiteX112" fmla="*/ 1527131 w 12191999"/>
              <a:gd name="connsiteY112" fmla="*/ 2270251 h 5074664"/>
              <a:gd name="connsiteX113" fmla="*/ 1909425 w 12191999"/>
              <a:gd name="connsiteY113" fmla="*/ 2497174 h 5074664"/>
              <a:gd name="connsiteX114" fmla="*/ 2289674 w 12191999"/>
              <a:gd name="connsiteY114" fmla="*/ 2270251 h 5074664"/>
              <a:gd name="connsiteX115" fmla="*/ 2289674 w 12191999"/>
              <a:gd name="connsiteY115" fmla="*/ 1817621 h 5074664"/>
              <a:gd name="connsiteX116" fmla="*/ 2668904 w 12191999"/>
              <a:gd name="connsiteY116" fmla="*/ 2043329 h 5074664"/>
              <a:gd name="connsiteX117" fmla="*/ 3049153 w 12191999"/>
              <a:gd name="connsiteY117" fmla="*/ 1816406 h 5074664"/>
              <a:gd name="connsiteX118" fmla="*/ 3049153 w 12191999"/>
              <a:gd name="connsiteY118" fmla="*/ 1362560 h 5074664"/>
              <a:gd name="connsiteX119" fmla="*/ 3048711 w 12191999"/>
              <a:gd name="connsiteY119" fmla="*/ 1362295 h 5074664"/>
              <a:gd name="connsiteX120" fmla="*/ 3049155 w 12191999"/>
              <a:gd name="connsiteY120" fmla="*/ 1362295 h 5074664"/>
              <a:gd name="connsiteX121" fmla="*/ 3049155 w 12191999"/>
              <a:gd name="connsiteY121" fmla="*/ 1362560 h 5074664"/>
              <a:gd name="connsiteX122" fmla="*/ 3431450 w 12191999"/>
              <a:gd name="connsiteY122" fmla="*/ 1589483 h 5074664"/>
              <a:gd name="connsiteX123" fmla="*/ 3811694 w 12191999"/>
              <a:gd name="connsiteY123" fmla="*/ 1362562 h 5074664"/>
              <a:gd name="connsiteX124" fmla="*/ 3811694 w 12191999"/>
              <a:gd name="connsiteY124" fmla="*/ 1816406 h 5074664"/>
              <a:gd name="connsiteX125" fmla="*/ 4192966 w 12191999"/>
              <a:gd name="connsiteY125" fmla="*/ 2043329 h 5074664"/>
              <a:gd name="connsiteX126" fmla="*/ 4573215 w 12191999"/>
              <a:gd name="connsiteY126" fmla="*/ 1816406 h 5074664"/>
              <a:gd name="connsiteX127" fmla="*/ 4573215 w 12191999"/>
              <a:gd name="connsiteY127" fmla="*/ 1362560 h 5074664"/>
              <a:gd name="connsiteX128" fmla="*/ 4955509 w 12191999"/>
              <a:gd name="connsiteY128" fmla="*/ 1589483 h 5074664"/>
              <a:gd name="connsiteX129" fmla="*/ 5336782 w 12191999"/>
              <a:gd name="connsiteY129" fmla="*/ 1362560 h 5074664"/>
              <a:gd name="connsiteX130" fmla="*/ 5336782 w 12191999"/>
              <a:gd name="connsiteY130" fmla="*/ 909858 h 5074664"/>
              <a:gd name="connsiteX131" fmla="*/ 5340413 w 12191999"/>
              <a:gd name="connsiteY131" fmla="*/ 909858 h 5074664"/>
              <a:gd name="connsiteX132" fmla="*/ 5717029 w 12191999"/>
              <a:gd name="connsiteY132" fmla="*/ 1134614 h 5074664"/>
              <a:gd name="connsiteX133" fmla="*/ 6093647 w 12191999"/>
              <a:gd name="connsiteY133" fmla="*/ 909858 h 5074664"/>
              <a:gd name="connsiteX134" fmla="*/ 6097788 w 12191999"/>
              <a:gd name="connsiteY134" fmla="*/ 909858 h 5074664"/>
              <a:gd name="connsiteX135" fmla="*/ 6097788 w 12191999"/>
              <a:gd name="connsiteY135" fmla="*/ 1362253 h 5074664"/>
              <a:gd name="connsiteX136" fmla="*/ 5718052 w 12191999"/>
              <a:gd name="connsiteY136" fmla="*/ 1134615 h 5074664"/>
              <a:gd name="connsiteX137" fmla="*/ 5336784 w 12191999"/>
              <a:gd name="connsiteY137" fmla="*/ 1362560 h 5074664"/>
              <a:gd name="connsiteX138" fmla="*/ 5336784 w 12191999"/>
              <a:gd name="connsiteY138" fmla="*/ 1816406 h 5074664"/>
              <a:gd name="connsiteX139" fmla="*/ 5718052 w 12191999"/>
              <a:gd name="connsiteY139" fmla="*/ 2043329 h 5074664"/>
              <a:gd name="connsiteX140" fmla="*/ 6098300 w 12191999"/>
              <a:gd name="connsiteY140" fmla="*/ 1816406 h 5074664"/>
              <a:gd name="connsiteX141" fmla="*/ 6098300 w 12191999"/>
              <a:gd name="connsiteY141" fmla="*/ 1362866 h 5074664"/>
              <a:gd name="connsiteX142" fmla="*/ 6478037 w 12191999"/>
              <a:gd name="connsiteY142" fmla="*/ 1589483 h 5074664"/>
              <a:gd name="connsiteX143" fmla="*/ 6858286 w 12191999"/>
              <a:gd name="connsiteY143" fmla="*/ 1362560 h 5074664"/>
              <a:gd name="connsiteX144" fmla="*/ 6858286 w 12191999"/>
              <a:gd name="connsiteY144" fmla="*/ 909858 h 5074664"/>
              <a:gd name="connsiteX145" fmla="*/ 6861928 w 12191999"/>
              <a:gd name="connsiteY145" fmla="*/ 909858 h 5074664"/>
              <a:gd name="connsiteX146" fmla="*/ 7239559 w 12191999"/>
              <a:gd name="connsiteY146" fmla="*/ 1134614 h 5074664"/>
              <a:gd name="connsiteX147" fmla="*/ 7621853 w 12191999"/>
              <a:gd name="connsiteY147" fmla="*/ 907691 h 5074664"/>
              <a:gd name="connsiteX148" fmla="*/ 7621853 w 12191999"/>
              <a:gd name="connsiteY148" fmla="*/ 907477 h 5074664"/>
              <a:gd name="connsiteX149" fmla="*/ 7622212 w 12191999"/>
              <a:gd name="connsiteY149" fmla="*/ 907477 h 5074664"/>
              <a:gd name="connsiteX150" fmla="*/ 7621852 w 12191999"/>
              <a:gd name="connsiteY150" fmla="*/ 907692 h 5074664"/>
              <a:gd name="connsiteX151" fmla="*/ 7621852 w 12191999"/>
              <a:gd name="connsiteY151" fmla="*/ 1362560 h 5074664"/>
              <a:gd name="connsiteX152" fmla="*/ 7239559 w 12191999"/>
              <a:gd name="connsiteY152" fmla="*/ 1134615 h 5074664"/>
              <a:gd name="connsiteX153" fmla="*/ 6858287 w 12191999"/>
              <a:gd name="connsiteY153" fmla="*/ 1362560 h 5074664"/>
              <a:gd name="connsiteX154" fmla="*/ 6858287 w 12191999"/>
              <a:gd name="connsiteY154" fmla="*/ 1816406 h 5074664"/>
              <a:gd name="connsiteX155" fmla="*/ 7239559 w 12191999"/>
              <a:gd name="connsiteY155" fmla="*/ 2043329 h 5074664"/>
              <a:gd name="connsiteX156" fmla="*/ 7621853 w 12191999"/>
              <a:gd name="connsiteY156" fmla="*/ 1816406 h 5074664"/>
              <a:gd name="connsiteX157" fmla="*/ 7621853 w 12191999"/>
              <a:gd name="connsiteY157" fmla="*/ 1362561 h 5074664"/>
              <a:gd name="connsiteX158" fmla="*/ 8002101 w 12191999"/>
              <a:gd name="connsiteY158" fmla="*/ 1589483 h 5074664"/>
              <a:gd name="connsiteX159" fmla="*/ 8382350 w 12191999"/>
              <a:gd name="connsiteY159" fmla="*/ 1362560 h 5074664"/>
              <a:gd name="connsiteX160" fmla="*/ 8382350 w 12191999"/>
              <a:gd name="connsiteY160" fmla="*/ 907692 h 5074664"/>
              <a:gd name="connsiteX161" fmla="*/ 8381990 w 12191999"/>
              <a:gd name="connsiteY161" fmla="*/ 907477 h 5074664"/>
              <a:gd name="connsiteX162" fmla="*/ 8382351 w 12191999"/>
              <a:gd name="connsiteY162" fmla="*/ 907477 h 5074664"/>
              <a:gd name="connsiteX163" fmla="*/ 8382351 w 12191999"/>
              <a:gd name="connsiteY163" fmla="*/ 907691 h 5074664"/>
              <a:gd name="connsiteX164" fmla="*/ 8763623 w 12191999"/>
              <a:gd name="connsiteY164" fmla="*/ 1134614 h 5074664"/>
              <a:gd name="connsiteX165" fmla="*/ 9143872 w 12191999"/>
              <a:gd name="connsiteY165" fmla="*/ 907691 h 5074664"/>
              <a:gd name="connsiteX166" fmla="*/ 9143872 w 12191999"/>
              <a:gd name="connsiteY166" fmla="*/ 455039 h 5074664"/>
              <a:gd name="connsiteX167" fmla="*/ 9145884 w 12191999"/>
              <a:gd name="connsiteY167" fmla="*/ 455039 h 5074664"/>
              <a:gd name="connsiteX168" fmla="*/ 9526166 w 12191999"/>
              <a:gd name="connsiteY168" fmla="*/ 680768 h 5074664"/>
              <a:gd name="connsiteX169" fmla="*/ 9904415 w 12191999"/>
              <a:gd name="connsiteY169" fmla="*/ 455039 h 5074664"/>
              <a:gd name="connsiteX170" fmla="*/ 9906414 w 12191999"/>
              <a:gd name="connsiteY170" fmla="*/ 455039 h 5074664"/>
              <a:gd name="connsiteX171" fmla="*/ 9906414 w 12191999"/>
              <a:gd name="connsiteY171" fmla="*/ 907691 h 5074664"/>
              <a:gd name="connsiteX172" fmla="*/ 10287686 w 12191999"/>
              <a:gd name="connsiteY172" fmla="*/ 1134614 h 5074664"/>
              <a:gd name="connsiteX173" fmla="*/ 10667935 w 12191999"/>
              <a:gd name="connsiteY173" fmla="*/ 907691 h 5074664"/>
              <a:gd name="connsiteX174" fmla="*/ 10667935 w 12191999"/>
              <a:gd name="connsiteY174" fmla="*/ 453846 h 5074664"/>
              <a:gd name="connsiteX175" fmla="*/ 10289379 w 12191999"/>
              <a:gd name="connsiteY175" fmla="*/ 227934 h 5074664"/>
              <a:gd name="connsiteX176" fmla="*/ 10289379 w 12191999"/>
              <a:gd name="connsiteY176" fmla="*/ 225913 h 5074664"/>
              <a:gd name="connsiteX177" fmla="*/ 10663578 w 12191999"/>
              <a:gd name="connsiteY177" fmla="*/ 2599 h 5074664"/>
              <a:gd name="connsiteX178" fmla="*/ 10667935 w 12191999"/>
              <a:gd name="connsiteY178" fmla="*/ 2599 h 5074664"/>
              <a:gd name="connsiteX179" fmla="*/ 10667935 w 12191999"/>
              <a:gd name="connsiteY179" fmla="*/ 453845 h 5074664"/>
              <a:gd name="connsiteX180" fmla="*/ 11050229 w 12191999"/>
              <a:gd name="connsiteY180" fmla="*/ 680768 h 5074664"/>
              <a:gd name="connsiteX181" fmla="*/ 11431501 w 12191999"/>
              <a:gd name="connsiteY181" fmla="*/ 453845 h 5074664"/>
              <a:gd name="connsiteX182" fmla="*/ 11431501 w 12191999"/>
              <a:gd name="connsiteY182" fmla="*/ 2599 h 5074664"/>
              <a:gd name="connsiteX183" fmla="*/ 11434846 w 12191999"/>
              <a:gd name="connsiteY183" fmla="*/ 2599 h 5074664"/>
              <a:gd name="connsiteX184" fmla="*/ 11811750 w 12191999"/>
              <a:gd name="connsiteY184" fmla="*/ 226923 h 5074664"/>
              <a:gd name="connsiteX185" fmla="*/ 12187642 w 12191999"/>
              <a:gd name="connsiteY185" fmla="*/ 2599 h 5074664"/>
              <a:gd name="connsiteX186" fmla="*/ 12191997 w 12191999"/>
              <a:gd name="connsiteY186" fmla="*/ 2599 h 5074664"/>
              <a:gd name="connsiteX187" fmla="*/ 12191997 w 12191999"/>
              <a:gd name="connsiteY187" fmla="*/ 1 h 5074664"/>
              <a:gd name="connsiteX188" fmla="*/ 12191999 w 12191999"/>
              <a:gd name="connsiteY188" fmla="*/ 0 h 507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12191999" h="5074664">
                <a:moveTo>
                  <a:pt x="11430478" y="1363169"/>
                </a:moveTo>
                <a:lnTo>
                  <a:pt x="11430478" y="1815797"/>
                </a:lnTo>
                <a:lnTo>
                  <a:pt x="11050229" y="1589483"/>
                </a:lnTo>
                <a:lnTo>
                  <a:pt x="11430478" y="1363169"/>
                </a:lnTo>
                <a:close/>
                <a:moveTo>
                  <a:pt x="9906414" y="1362561"/>
                </a:moveTo>
                <a:lnTo>
                  <a:pt x="9906414" y="1816405"/>
                </a:lnTo>
                <a:lnTo>
                  <a:pt x="9526166" y="1589483"/>
                </a:lnTo>
                <a:lnTo>
                  <a:pt x="9906414" y="1362561"/>
                </a:lnTo>
                <a:close/>
                <a:moveTo>
                  <a:pt x="10667935" y="1362560"/>
                </a:moveTo>
                <a:lnTo>
                  <a:pt x="11050229" y="1589483"/>
                </a:lnTo>
                <a:lnTo>
                  <a:pt x="10667935" y="1816406"/>
                </a:lnTo>
                <a:lnTo>
                  <a:pt x="10667935" y="1362560"/>
                </a:lnTo>
                <a:close/>
                <a:moveTo>
                  <a:pt x="9143872" y="1362560"/>
                </a:moveTo>
                <a:lnTo>
                  <a:pt x="9526166" y="1589483"/>
                </a:lnTo>
                <a:lnTo>
                  <a:pt x="9143872" y="1816406"/>
                </a:lnTo>
                <a:lnTo>
                  <a:pt x="9143872" y="1362560"/>
                </a:lnTo>
                <a:close/>
                <a:moveTo>
                  <a:pt x="1527134" y="1362560"/>
                </a:moveTo>
                <a:lnTo>
                  <a:pt x="1907383" y="1589483"/>
                </a:lnTo>
                <a:lnTo>
                  <a:pt x="2287633" y="1362560"/>
                </a:lnTo>
                <a:lnTo>
                  <a:pt x="2287633" y="1815188"/>
                </a:lnTo>
                <a:lnTo>
                  <a:pt x="1909425" y="1589483"/>
                </a:lnTo>
                <a:lnTo>
                  <a:pt x="1527134" y="1816404"/>
                </a:lnTo>
                <a:lnTo>
                  <a:pt x="1527134" y="1362560"/>
                </a:lnTo>
                <a:close/>
                <a:moveTo>
                  <a:pt x="2287633" y="1362295"/>
                </a:moveTo>
                <a:lnTo>
                  <a:pt x="2288076" y="1362295"/>
                </a:lnTo>
                <a:lnTo>
                  <a:pt x="2287633" y="1362560"/>
                </a:lnTo>
                <a:lnTo>
                  <a:pt x="2287633" y="1362295"/>
                </a:lnTo>
                <a:close/>
                <a:moveTo>
                  <a:pt x="3811698" y="907692"/>
                </a:moveTo>
                <a:lnTo>
                  <a:pt x="4192968" y="1134614"/>
                </a:lnTo>
                <a:lnTo>
                  <a:pt x="4569585" y="909858"/>
                </a:lnTo>
                <a:lnTo>
                  <a:pt x="4573215" y="909858"/>
                </a:lnTo>
                <a:lnTo>
                  <a:pt x="4573215" y="1362560"/>
                </a:lnTo>
                <a:lnTo>
                  <a:pt x="4192966" y="1134615"/>
                </a:lnTo>
                <a:lnTo>
                  <a:pt x="3811698" y="1362558"/>
                </a:lnTo>
                <a:lnTo>
                  <a:pt x="3811698" y="907692"/>
                </a:lnTo>
                <a:close/>
                <a:moveTo>
                  <a:pt x="3809695" y="455039"/>
                </a:moveTo>
                <a:lnTo>
                  <a:pt x="3811696" y="455039"/>
                </a:lnTo>
                <a:lnTo>
                  <a:pt x="3811696" y="907691"/>
                </a:lnTo>
                <a:lnTo>
                  <a:pt x="3431450" y="680769"/>
                </a:lnTo>
                <a:lnTo>
                  <a:pt x="3431380" y="680811"/>
                </a:lnTo>
                <a:lnTo>
                  <a:pt x="3431380" y="680729"/>
                </a:lnTo>
                <a:lnTo>
                  <a:pt x="3431447" y="680768"/>
                </a:lnTo>
                <a:lnTo>
                  <a:pt x="3809695" y="455039"/>
                </a:lnTo>
                <a:close/>
                <a:moveTo>
                  <a:pt x="12191999" y="0"/>
                </a:moveTo>
                <a:lnTo>
                  <a:pt x="12191999" y="453846"/>
                </a:lnTo>
                <a:lnTo>
                  <a:pt x="11811750" y="226924"/>
                </a:lnTo>
                <a:lnTo>
                  <a:pt x="11431501" y="453846"/>
                </a:lnTo>
                <a:lnTo>
                  <a:pt x="11431501" y="907691"/>
                </a:lnTo>
                <a:lnTo>
                  <a:pt x="11811750" y="1134614"/>
                </a:lnTo>
                <a:lnTo>
                  <a:pt x="12191999" y="907691"/>
                </a:lnTo>
                <a:lnTo>
                  <a:pt x="12191999" y="1362560"/>
                </a:lnTo>
                <a:lnTo>
                  <a:pt x="11811750" y="1134615"/>
                </a:lnTo>
                <a:lnTo>
                  <a:pt x="11431501" y="1361949"/>
                </a:lnTo>
                <a:lnTo>
                  <a:pt x="11431501" y="907692"/>
                </a:lnTo>
                <a:lnTo>
                  <a:pt x="11050229" y="680769"/>
                </a:lnTo>
                <a:lnTo>
                  <a:pt x="10667935" y="907692"/>
                </a:lnTo>
                <a:lnTo>
                  <a:pt x="10667935" y="1362560"/>
                </a:lnTo>
                <a:lnTo>
                  <a:pt x="10287686" y="1134615"/>
                </a:lnTo>
                <a:lnTo>
                  <a:pt x="9906415" y="1362560"/>
                </a:lnTo>
                <a:lnTo>
                  <a:pt x="9906415" y="907692"/>
                </a:lnTo>
                <a:lnTo>
                  <a:pt x="9526166" y="680769"/>
                </a:lnTo>
                <a:lnTo>
                  <a:pt x="9143872" y="907692"/>
                </a:lnTo>
                <a:lnTo>
                  <a:pt x="9143872" y="1362560"/>
                </a:lnTo>
                <a:lnTo>
                  <a:pt x="8763623" y="1134615"/>
                </a:lnTo>
                <a:lnTo>
                  <a:pt x="8382351" y="1362560"/>
                </a:lnTo>
                <a:lnTo>
                  <a:pt x="8382351" y="1816406"/>
                </a:lnTo>
                <a:lnTo>
                  <a:pt x="8763623" y="2043329"/>
                </a:lnTo>
                <a:lnTo>
                  <a:pt x="9143872" y="1816406"/>
                </a:lnTo>
                <a:lnTo>
                  <a:pt x="9143872" y="2270251"/>
                </a:lnTo>
                <a:lnTo>
                  <a:pt x="9526166" y="2497174"/>
                </a:lnTo>
                <a:lnTo>
                  <a:pt x="9906415" y="2270251"/>
                </a:lnTo>
                <a:lnTo>
                  <a:pt x="9906415" y="1816407"/>
                </a:lnTo>
                <a:lnTo>
                  <a:pt x="10287686" y="2043329"/>
                </a:lnTo>
                <a:lnTo>
                  <a:pt x="10667935" y="1816406"/>
                </a:lnTo>
                <a:lnTo>
                  <a:pt x="10667935" y="2270251"/>
                </a:lnTo>
                <a:lnTo>
                  <a:pt x="11050229" y="2497174"/>
                </a:lnTo>
                <a:lnTo>
                  <a:pt x="11431501" y="2270251"/>
                </a:lnTo>
                <a:lnTo>
                  <a:pt x="11431501" y="1817015"/>
                </a:lnTo>
                <a:lnTo>
                  <a:pt x="11811750" y="2043329"/>
                </a:lnTo>
                <a:lnTo>
                  <a:pt x="12191999" y="1816406"/>
                </a:lnTo>
                <a:lnTo>
                  <a:pt x="12191999" y="5074664"/>
                </a:lnTo>
                <a:lnTo>
                  <a:pt x="0" y="5074664"/>
                </a:lnTo>
                <a:cubicBezTo>
                  <a:pt x="0" y="3534391"/>
                  <a:pt x="1" y="1994118"/>
                  <a:pt x="1" y="453845"/>
                </a:cubicBezTo>
                <a:lnTo>
                  <a:pt x="380250" y="680768"/>
                </a:lnTo>
                <a:lnTo>
                  <a:pt x="760499" y="453845"/>
                </a:lnTo>
                <a:lnTo>
                  <a:pt x="763569" y="453846"/>
                </a:lnTo>
                <a:lnTo>
                  <a:pt x="763569" y="907691"/>
                </a:lnTo>
                <a:lnTo>
                  <a:pt x="1144841" y="1134614"/>
                </a:lnTo>
                <a:lnTo>
                  <a:pt x="1527134" y="907691"/>
                </a:lnTo>
                <a:lnTo>
                  <a:pt x="1527134" y="455039"/>
                </a:lnTo>
                <a:lnTo>
                  <a:pt x="1529133" y="455039"/>
                </a:lnTo>
                <a:lnTo>
                  <a:pt x="1907381" y="680768"/>
                </a:lnTo>
                <a:lnTo>
                  <a:pt x="1907381" y="680770"/>
                </a:lnTo>
                <a:lnTo>
                  <a:pt x="1527134" y="907692"/>
                </a:lnTo>
                <a:lnTo>
                  <a:pt x="1527134" y="1362560"/>
                </a:lnTo>
                <a:lnTo>
                  <a:pt x="1144840" y="1134615"/>
                </a:lnTo>
                <a:lnTo>
                  <a:pt x="763570" y="1362559"/>
                </a:lnTo>
                <a:lnTo>
                  <a:pt x="763570" y="907692"/>
                </a:lnTo>
                <a:lnTo>
                  <a:pt x="383321" y="680769"/>
                </a:lnTo>
                <a:lnTo>
                  <a:pt x="3072" y="907692"/>
                </a:lnTo>
                <a:lnTo>
                  <a:pt x="3072" y="1362560"/>
                </a:lnTo>
                <a:lnTo>
                  <a:pt x="383321" y="1589483"/>
                </a:lnTo>
                <a:lnTo>
                  <a:pt x="763568" y="1362561"/>
                </a:lnTo>
                <a:lnTo>
                  <a:pt x="763568" y="1815186"/>
                </a:lnTo>
                <a:lnTo>
                  <a:pt x="385362" y="1589483"/>
                </a:lnTo>
                <a:lnTo>
                  <a:pt x="3069" y="1816406"/>
                </a:lnTo>
                <a:lnTo>
                  <a:pt x="3069" y="2270251"/>
                </a:lnTo>
                <a:lnTo>
                  <a:pt x="385362" y="2497174"/>
                </a:lnTo>
                <a:lnTo>
                  <a:pt x="765612" y="2270251"/>
                </a:lnTo>
                <a:lnTo>
                  <a:pt x="765612" y="1817622"/>
                </a:lnTo>
                <a:lnTo>
                  <a:pt x="1144840" y="2043329"/>
                </a:lnTo>
                <a:lnTo>
                  <a:pt x="1527131" y="1816408"/>
                </a:lnTo>
                <a:lnTo>
                  <a:pt x="1527131" y="2270251"/>
                </a:lnTo>
                <a:lnTo>
                  <a:pt x="1909425" y="2497174"/>
                </a:lnTo>
                <a:lnTo>
                  <a:pt x="2289674" y="2270251"/>
                </a:lnTo>
                <a:lnTo>
                  <a:pt x="2289674" y="1817621"/>
                </a:lnTo>
                <a:lnTo>
                  <a:pt x="2668904" y="2043329"/>
                </a:lnTo>
                <a:lnTo>
                  <a:pt x="3049153" y="1816406"/>
                </a:lnTo>
                <a:lnTo>
                  <a:pt x="3049153" y="1362560"/>
                </a:lnTo>
                <a:lnTo>
                  <a:pt x="3048711" y="1362295"/>
                </a:lnTo>
                <a:lnTo>
                  <a:pt x="3049155" y="1362295"/>
                </a:lnTo>
                <a:lnTo>
                  <a:pt x="3049155" y="1362560"/>
                </a:lnTo>
                <a:lnTo>
                  <a:pt x="3431450" y="1589483"/>
                </a:lnTo>
                <a:lnTo>
                  <a:pt x="3811694" y="1362562"/>
                </a:lnTo>
                <a:lnTo>
                  <a:pt x="3811694" y="1816406"/>
                </a:lnTo>
                <a:lnTo>
                  <a:pt x="4192966" y="2043329"/>
                </a:lnTo>
                <a:lnTo>
                  <a:pt x="4573215" y="1816406"/>
                </a:lnTo>
                <a:lnTo>
                  <a:pt x="4573215" y="1362560"/>
                </a:lnTo>
                <a:lnTo>
                  <a:pt x="4955509" y="1589483"/>
                </a:lnTo>
                <a:lnTo>
                  <a:pt x="5336782" y="1362560"/>
                </a:lnTo>
                <a:lnTo>
                  <a:pt x="5336782" y="909858"/>
                </a:lnTo>
                <a:lnTo>
                  <a:pt x="5340413" y="909858"/>
                </a:lnTo>
                <a:lnTo>
                  <a:pt x="5717029" y="1134614"/>
                </a:lnTo>
                <a:lnTo>
                  <a:pt x="6093647" y="909858"/>
                </a:lnTo>
                <a:lnTo>
                  <a:pt x="6097788" y="909858"/>
                </a:lnTo>
                <a:lnTo>
                  <a:pt x="6097788" y="1362253"/>
                </a:lnTo>
                <a:lnTo>
                  <a:pt x="5718052" y="1134615"/>
                </a:lnTo>
                <a:lnTo>
                  <a:pt x="5336784" y="1362560"/>
                </a:lnTo>
                <a:lnTo>
                  <a:pt x="5336784" y="1816406"/>
                </a:lnTo>
                <a:lnTo>
                  <a:pt x="5718052" y="2043329"/>
                </a:lnTo>
                <a:lnTo>
                  <a:pt x="6098300" y="1816406"/>
                </a:lnTo>
                <a:lnTo>
                  <a:pt x="6098300" y="1362866"/>
                </a:lnTo>
                <a:lnTo>
                  <a:pt x="6478037" y="1589483"/>
                </a:lnTo>
                <a:lnTo>
                  <a:pt x="6858286" y="1362560"/>
                </a:lnTo>
                <a:lnTo>
                  <a:pt x="6858286" y="909858"/>
                </a:lnTo>
                <a:lnTo>
                  <a:pt x="6861928" y="909858"/>
                </a:lnTo>
                <a:lnTo>
                  <a:pt x="7239559" y="1134614"/>
                </a:lnTo>
                <a:lnTo>
                  <a:pt x="7621853" y="907691"/>
                </a:lnTo>
                <a:lnTo>
                  <a:pt x="7621853" y="907477"/>
                </a:lnTo>
                <a:lnTo>
                  <a:pt x="7622212" y="907477"/>
                </a:lnTo>
                <a:lnTo>
                  <a:pt x="7621852" y="907692"/>
                </a:lnTo>
                <a:lnTo>
                  <a:pt x="7621852" y="1362560"/>
                </a:lnTo>
                <a:lnTo>
                  <a:pt x="7239559" y="1134615"/>
                </a:lnTo>
                <a:lnTo>
                  <a:pt x="6858287" y="1362560"/>
                </a:lnTo>
                <a:lnTo>
                  <a:pt x="6858287" y="1816406"/>
                </a:lnTo>
                <a:lnTo>
                  <a:pt x="7239559" y="2043329"/>
                </a:lnTo>
                <a:lnTo>
                  <a:pt x="7621853" y="1816406"/>
                </a:lnTo>
                <a:lnTo>
                  <a:pt x="7621853" y="1362561"/>
                </a:lnTo>
                <a:lnTo>
                  <a:pt x="8002101" y="1589483"/>
                </a:lnTo>
                <a:lnTo>
                  <a:pt x="8382350" y="1362560"/>
                </a:lnTo>
                <a:lnTo>
                  <a:pt x="8382350" y="907692"/>
                </a:lnTo>
                <a:lnTo>
                  <a:pt x="8381990" y="907477"/>
                </a:lnTo>
                <a:lnTo>
                  <a:pt x="8382351" y="907477"/>
                </a:lnTo>
                <a:lnTo>
                  <a:pt x="8382351" y="907691"/>
                </a:lnTo>
                <a:lnTo>
                  <a:pt x="8763623" y="1134614"/>
                </a:lnTo>
                <a:lnTo>
                  <a:pt x="9143872" y="907691"/>
                </a:lnTo>
                <a:lnTo>
                  <a:pt x="9143872" y="455039"/>
                </a:lnTo>
                <a:lnTo>
                  <a:pt x="9145884" y="455039"/>
                </a:lnTo>
                <a:lnTo>
                  <a:pt x="9526166" y="680768"/>
                </a:lnTo>
                <a:lnTo>
                  <a:pt x="9904415" y="455039"/>
                </a:lnTo>
                <a:lnTo>
                  <a:pt x="9906414" y="455039"/>
                </a:lnTo>
                <a:lnTo>
                  <a:pt x="9906414" y="907691"/>
                </a:lnTo>
                <a:lnTo>
                  <a:pt x="10287686" y="1134614"/>
                </a:lnTo>
                <a:lnTo>
                  <a:pt x="10667935" y="907691"/>
                </a:lnTo>
                <a:lnTo>
                  <a:pt x="10667935" y="453846"/>
                </a:lnTo>
                <a:lnTo>
                  <a:pt x="10289379" y="227934"/>
                </a:lnTo>
                <a:lnTo>
                  <a:pt x="10289379" y="225913"/>
                </a:lnTo>
                <a:lnTo>
                  <a:pt x="10663578" y="2599"/>
                </a:lnTo>
                <a:lnTo>
                  <a:pt x="10667935" y="2599"/>
                </a:lnTo>
                <a:lnTo>
                  <a:pt x="10667935" y="453845"/>
                </a:lnTo>
                <a:lnTo>
                  <a:pt x="11050229" y="680768"/>
                </a:lnTo>
                <a:lnTo>
                  <a:pt x="11431501" y="453845"/>
                </a:lnTo>
                <a:lnTo>
                  <a:pt x="11431501" y="2599"/>
                </a:lnTo>
                <a:lnTo>
                  <a:pt x="11434846" y="2599"/>
                </a:lnTo>
                <a:lnTo>
                  <a:pt x="11811750" y="226923"/>
                </a:lnTo>
                <a:lnTo>
                  <a:pt x="12187642" y="2599"/>
                </a:lnTo>
                <a:lnTo>
                  <a:pt x="12191997" y="2599"/>
                </a:lnTo>
                <a:lnTo>
                  <a:pt x="12191997" y="1"/>
                </a:lnTo>
                <a:cubicBezTo>
                  <a:pt x="12191998" y="1"/>
                  <a:pt x="12191998" y="0"/>
                  <a:pt x="12191999" y="0"/>
                </a:cubicBezTo>
                <a:close/>
              </a:path>
            </a:pathLst>
          </a:custGeom>
          <a:solidFill>
            <a:schemeClr val="bg2">
              <a:lumMod val="90000"/>
            </a:schemeClr>
          </a:solidFill>
        </p:spPr>
        <p:txBody>
          <a:bodyPr wrap="square">
            <a:noAutofit/>
          </a:bodyPr>
          <a:lstStyle/>
          <a:p>
            <a:r>
              <a:rPr lang="sv-SE"/>
              <a:t>Klicka på ikonen för att lägga till en bild</a:t>
            </a:r>
          </a:p>
        </p:txBody>
      </p:sp>
      <p:sp>
        <p:nvSpPr>
          <p:cNvPr id="20" name="Platshållare för text 7">
            <a:extLst>
              <a:ext uri="{FF2B5EF4-FFF2-40B4-BE49-F238E27FC236}">
                <a16:creationId xmlns:a16="http://schemas.microsoft.com/office/drawing/2014/main" id="{B9707FF6-1191-4D5C-A096-D833EE97585D}"/>
              </a:ext>
            </a:extLst>
          </p:cNvPr>
          <p:cNvSpPr>
            <a:spLocks noGrp="1"/>
          </p:cNvSpPr>
          <p:nvPr>
            <p:ph type="body" sz="quarter" idx="14" hasCustomPrompt="1"/>
          </p:nvPr>
        </p:nvSpPr>
        <p:spPr>
          <a:xfrm>
            <a:off x="10240638" y="6357945"/>
            <a:ext cx="1616400" cy="334800"/>
          </a:xfrm>
          <a:blipFill>
            <a:blip r:embed="rId2"/>
            <a:stretch>
              <a:fillRect/>
            </a:stretch>
          </a:blipFill>
        </p:spPr>
        <p:txBody>
          <a:bodyPr/>
          <a:lstStyle>
            <a:lvl1pPr marL="0" indent="0">
              <a:buNone/>
              <a:defRPr/>
            </a:lvl1pPr>
          </a:lstStyle>
          <a:p>
            <a:pPr lvl="0"/>
            <a:r>
              <a:rPr lang="sv-SE"/>
              <a:t> </a:t>
            </a:r>
          </a:p>
        </p:txBody>
      </p:sp>
      <p:sp>
        <p:nvSpPr>
          <p:cNvPr id="9" name="Platshållare för text 8">
            <a:extLst>
              <a:ext uri="{FF2B5EF4-FFF2-40B4-BE49-F238E27FC236}">
                <a16:creationId xmlns:a16="http://schemas.microsoft.com/office/drawing/2014/main" id="{433FEB98-B9BD-4859-A273-AE5FB15D635A}"/>
              </a:ext>
            </a:extLst>
          </p:cNvPr>
          <p:cNvSpPr>
            <a:spLocks noGrp="1"/>
          </p:cNvSpPr>
          <p:nvPr>
            <p:ph type="body" sz="quarter" idx="15"/>
          </p:nvPr>
        </p:nvSpPr>
        <p:spPr>
          <a:xfrm>
            <a:off x="623888" y="1498601"/>
            <a:ext cx="10944225" cy="1030801"/>
          </a:xfrm>
        </p:spPr>
        <p:txBody>
          <a:bodyPr>
            <a:normAutofit/>
          </a:bodyPr>
          <a:lstStyle>
            <a:lvl1pPr marL="0" indent="0">
              <a:buNone/>
              <a:defRPr sz="2000"/>
            </a:lvl1pPr>
            <a:lvl2pPr marL="180975" indent="0">
              <a:buNone/>
              <a:defRPr/>
            </a:lvl2pPr>
          </a:lstStyle>
          <a:p>
            <a:pPr lvl="0"/>
            <a:r>
              <a:rPr lang="sv-SE"/>
              <a:t>Klicka här för att ändra format på bakgrundstexten</a:t>
            </a:r>
          </a:p>
        </p:txBody>
      </p:sp>
    </p:spTree>
    <p:extLst>
      <p:ext uri="{BB962C8B-B14F-4D97-AF65-F5344CB8AC3E}">
        <p14:creationId xmlns:p14="http://schemas.microsoft.com/office/powerpoint/2010/main" val="2996784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nehåll med inforuta - special">
    <p:spTree>
      <p:nvGrpSpPr>
        <p:cNvPr id="1" name=""/>
        <p:cNvGrpSpPr/>
        <p:nvPr/>
      </p:nvGrpSpPr>
      <p:grpSpPr>
        <a:xfrm>
          <a:off x="0" y="0"/>
          <a:ext cx="0" cy="0"/>
          <a:chOff x="0" y="0"/>
          <a:chExt cx="0" cy="0"/>
        </a:xfrm>
      </p:grpSpPr>
      <p:sp>
        <p:nvSpPr>
          <p:cNvPr id="13" name="Ellips 12">
            <a:extLst>
              <a:ext uri="{FF2B5EF4-FFF2-40B4-BE49-F238E27FC236}">
                <a16:creationId xmlns:a16="http://schemas.microsoft.com/office/drawing/2014/main" id="{4DEC8C01-F5D8-4DE3-A824-50E337BACEE0}"/>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7" name="Rektangel: rundade hörn 6"/>
          <p:cNvSpPr/>
          <p:nvPr userDrawn="1"/>
        </p:nvSpPr>
        <p:spPr>
          <a:xfrm>
            <a:off x="623887" y="1520825"/>
            <a:ext cx="9558679" cy="4674235"/>
          </a:xfrm>
          <a:prstGeom prst="roundRect">
            <a:avLst>
              <a:gd name="adj" fmla="val 1383"/>
            </a:avLst>
          </a:prstGeom>
          <a:solidFill>
            <a:schemeClr val="bg1"/>
          </a:solidFill>
          <a:ln w="31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2160"/>
          </a:p>
        </p:txBody>
      </p:sp>
      <p:sp>
        <p:nvSpPr>
          <p:cNvPr id="8" name="Rektangel 7"/>
          <p:cNvSpPr/>
          <p:nvPr userDrawn="1"/>
        </p:nvSpPr>
        <p:spPr>
          <a:xfrm>
            <a:off x="8735484" y="1721644"/>
            <a:ext cx="2894165" cy="155547"/>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lIns="172800" tIns="172800" rIns="172800" bIns="172800" rtlCol="0" anchor="t"/>
          <a:lstStyle/>
          <a:p>
            <a:pPr>
              <a:spcAft>
                <a:spcPts val="720"/>
              </a:spcAft>
            </a:pPr>
            <a:endParaRPr lang="en-US" sz="1440">
              <a:solidFill>
                <a:schemeClr val="tx1">
                  <a:lumMod val="75000"/>
                  <a:lumOff val="25000"/>
                </a:schemeClr>
              </a:solidFill>
            </a:endParaRPr>
          </a:p>
        </p:txBody>
      </p:sp>
      <p:sp>
        <p:nvSpPr>
          <p:cNvPr id="9" name="Likbent triangel 10"/>
          <p:cNvSpPr/>
          <p:nvPr userDrawn="1"/>
        </p:nvSpPr>
        <p:spPr>
          <a:xfrm rot="10800000">
            <a:off x="10097556" y="1747710"/>
            <a:ext cx="170019" cy="79836"/>
          </a:xfrm>
          <a:custGeom>
            <a:avLst/>
            <a:gdLst>
              <a:gd name="connsiteX0" fmla="*/ 0 w 165100"/>
              <a:gd name="connsiteY0" fmla="*/ 100306 h 100306"/>
              <a:gd name="connsiteX1" fmla="*/ 82550 w 165100"/>
              <a:gd name="connsiteY1" fmla="*/ 0 h 100306"/>
              <a:gd name="connsiteX2" fmla="*/ 165100 w 165100"/>
              <a:gd name="connsiteY2" fmla="*/ 100306 h 100306"/>
              <a:gd name="connsiteX3" fmla="*/ 0 w 165100"/>
              <a:gd name="connsiteY3" fmla="*/ 100306 h 100306"/>
              <a:gd name="connsiteX0" fmla="*/ 0 w 165100"/>
              <a:gd name="connsiteY0" fmla="*/ 100306 h 100306"/>
              <a:gd name="connsiteX1" fmla="*/ 82550 w 165100"/>
              <a:gd name="connsiteY1" fmla="*/ 0 h 100306"/>
              <a:gd name="connsiteX2" fmla="*/ 165100 w 165100"/>
              <a:gd name="connsiteY2" fmla="*/ 100306 h 100306"/>
              <a:gd name="connsiteX3" fmla="*/ 83088 w 165100"/>
              <a:gd name="connsiteY3" fmla="*/ 100305 h 100306"/>
              <a:gd name="connsiteX4" fmla="*/ 0 w 165100"/>
              <a:gd name="connsiteY4" fmla="*/ 100306 h 100306"/>
              <a:gd name="connsiteX0" fmla="*/ 0 w 165100"/>
              <a:gd name="connsiteY0" fmla="*/ 100306 h 100306"/>
              <a:gd name="connsiteX1" fmla="*/ 82550 w 165100"/>
              <a:gd name="connsiteY1" fmla="*/ 0 h 100306"/>
              <a:gd name="connsiteX2" fmla="*/ 165100 w 165100"/>
              <a:gd name="connsiteY2" fmla="*/ 100306 h 100306"/>
              <a:gd name="connsiteX3" fmla="*/ 0 w 165100"/>
              <a:gd name="connsiteY3" fmla="*/ 100306 h 100306"/>
              <a:gd name="connsiteX0" fmla="*/ 0 w 165100"/>
              <a:gd name="connsiteY0" fmla="*/ 100306 h 100306"/>
              <a:gd name="connsiteX1" fmla="*/ 82550 w 165100"/>
              <a:gd name="connsiteY1" fmla="*/ 0 h 100306"/>
              <a:gd name="connsiteX2" fmla="*/ 165100 w 165100"/>
              <a:gd name="connsiteY2" fmla="*/ 100306 h 100306"/>
              <a:gd name="connsiteX3" fmla="*/ 80707 w 165100"/>
              <a:gd name="connsiteY3" fmla="*/ 100305 h 100306"/>
              <a:gd name="connsiteX4" fmla="*/ 0 w 165100"/>
              <a:gd name="connsiteY4" fmla="*/ 100306 h 100306"/>
              <a:gd name="connsiteX0" fmla="*/ 80707 w 172147"/>
              <a:gd name="connsiteY0" fmla="*/ 100305 h 191745"/>
              <a:gd name="connsiteX1" fmla="*/ 0 w 172147"/>
              <a:gd name="connsiteY1" fmla="*/ 100306 h 191745"/>
              <a:gd name="connsiteX2" fmla="*/ 82550 w 172147"/>
              <a:gd name="connsiteY2" fmla="*/ 0 h 191745"/>
              <a:gd name="connsiteX3" fmla="*/ 165100 w 172147"/>
              <a:gd name="connsiteY3" fmla="*/ 100306 h 191745"/>
              <a:gd name="connsiteX4" fmla="*/ 172147 w 172147"/>
              <a:gd name="connsiteY4" fmla="*/ 191745 h 191745"/>
              <a:gd name="connsiteX0" fmla="*/ 80707 w 165100"/>
              <a:gd name="connsiteY0" fmla="*/ 100305 h 100306"/>
              <a:gd name="connsiteX1" fmla="*/ 0 w 165100"/>
              <a:gd name="connsiteY1" fmla="*/ 100306 h 100306"/>
              <a:gd name="connsiteX2" fmla="*/ 82550 w 165100"/>
              <a:gd name="connsiteY2" fmla="*/ 0 h 100306"/>
              <a:gd name="connsiteX3" fmla="*/ 165100 w 165100"/>
              <a:gd name="connsiteY3" fmla="*/ 100306 h 100306"/>
              <a:gd name="connsiteX0" fmla="*/ 0 w 165100"/>
              <a:gd name="connsiteY0" fmla="*/ 100306 h 100306"/>
              <a:gd name="connsiteX1" fmla="*/ 82550 w 165100"/>
              <a:gd name="connsiteY1" fmla="*/ 0 h 100306"/>
              <a:gd name="connsiteX2" fmla="*/ 165100 w 165100"/>
              <a:gd name="connsiteY2" fmla="*/ 100306 h 100306"/>
            </a:gdLst>
            <a:ahLst/>
            <a:cxnLst>
              <a:cxn ang="0">
                <a:pos x="connsiteX0" y="connsiteY0"/>
              </a:cxn>
              <a:cxn ang="0">
                <a:pos x="connsiteX1" y="connsiteY1"/>
              </a:cxn>
              <a:cxn ang="0">
                <a:pos x="connsiteX2" y="connsiteY2"/>
              </a:cxn>
            </a:cxnLst>
            <a:rect l="l" t="t" r="r" b="b"/>
            <a:pathLst>
              <a:path w="165100" h="100306">
                <a:moveTo>
                  <a:pt x="0" y="100306"/>
                </a:moveTo>
                <a:lnTo>
                  <a:pt x="82550" y="0"/>
                </a:lnTo>
                <a:lnTo>
                  <a:pt x="165100" y="100306"/>
                </a:lnTo>
              </a:path>
            </a:pathLst>
          </a:custGeom>
          <a:solidFill>
            <a:schemeClr val="bg1"/>
          </a:solidFill>
          <a:ln w="31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2160">
              <a:solidFill>
                <a:schemeClr val="tx1"/>
              </a:solidFill>
            </a:endParaRPr>
          </a:p>
        </p:txBody>
      </p:sp>
      <p:cxnSp>
        <p:nvCxnSpPr>
          <p:cNvPr id="10" name="Rak 9"/>
          <p:cNvCxnSpPr>
            <a:endCxn id="9" idx="1"/>
          </p:cNvCxnSpPr>
          <p:nvPr userDrawn="1"/>
        </p:nvCxnSpPr>
        <p:spPr>
          <a:xfrm>
            <a:off x="10182565" y="1636093"/>
            <a:ext cx="0" cy="191453"/>
          </a:xfrm>
          <a:prstGeom prst="line">
            <a:avLst/>
          </a:prstGeom>
          <a:solidFill>
            <a:schemeClr val="bg1"/>
          </a:solidFill>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12799" y="1656272"/>
            <a:ext cx="7620001" cy="4397819"/>
          </a:xfrm>
        </p:spPr>
        <p:txBody>
          <a:body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565390AE-3930-48F1-B118-858B0CAF656C}" type="datetime1">
              <a:rPr lang="sv-SE" smtClean="0"/>
              <a:t>2025-11-10</a:t>
            </a:fld>
            <a:endParaRPr lang="sv-SE"/>
          </a:p>
        </p:txBody>
      </p:sp>
      <p:sp>
        <p:nvSpPr>
          <p:cNvPr id="5" name="Footer Placeholder 4"/>
          <p:cNvSpPr>
            <a:spLocks noGrp="1"/>
          </p:cNvSpPr>
          <p:nvPr>
            <p:ph type="ftr" sz="quarter" idx="11"/>
          </p:nvPr>
        </p:nvSpPr>
        <p:spPr/>
        <p:txBody>
          <a:bodyPr/>
          <a:lstStyle/>
          <a:p>
            <a:r>
              <a:rPr lang="en-US"/>
              <a:t>This is our business and our passion</a:t>
            </a:r>
            <a:endParaRPr lang="sv-SE"/>
          </a:p>
        </p:txBody>
      </p:sp>
      <p:sp>
        <p:nvSpPr>
          <p:cNvPr id="6" name="Slide Number Placeholder 5"/>
          <p:cNvSpPr>
            <a:spLocks noGrp="1"/>
          </p:cNvSpPr>
          <p:nvPr>
            <p:ph type="sldNum" sz="quarter" idx="12"/>
          </p:nvPr>
        </p:nvSpPr>
        <p:spPr/>
        <p:txBody>
          <a:bodyPr/>
          <a:lstStyle/>
          <a:p>
            <a:fld id="{D0588D49-4B98-4249-ABFA-6C8FDBC4673C}" type="slidenum">
              <a:rPr lang="sv-SE" smtClean="0"/>
              <a:t>‹#›</a:t>
            </a:fld>
            <a:endParaRPr lang="sv-SE"/>
          </a:p>
        </p:txBody>
      </p:sp>
      <p:sp>
        <p:nvSpPr>
          <p:cNvPr id="12" name="Platshållare för text 11"/>
          <p:cNvSpPr>
            <a:spLocks noGrp="1"/>
          </p:cNvSpPr>
          <p:nvPr>
            <p:ph type="body" sz="quarter" idx="13" hasCustomPrompt="1"/>
          </p:nvPr>
        </p:nvSpPr>
        <p:spPr>
          <a:xfrm>
            <a:off x="8735484" y="1877190"/>
            <a:ext cx="2893483" cy="4176901"/>
          </a:xfrm>
          <a:solidFill>
            <a:srgbClr val="F4F4F4"/>
          </a:solidFill>
        </p:spPr>
        <p:txBody>
          <a:bodyPr lIns="288000" tIns="216000" rIns="288000" bIns="216000" anchor="ctr" anchorCtr="1">
            <a:normAutofit/>
          </a:bodyPr>
          <a:lstStyle>
            <a:lvl1pPr marL="0" indent="0">
              <a:spcBef>
                <a:spcPts val="400"/>
              </a:spcBef>
              <a:spcAft>
                <a:spcPts val="400"/>
              </a:spcAft>
              <a:buNone/>
              <a:defRPr sz="1600"/>
            </a:lvl1pPr>
            <a:lvl2pPr>
              <a:spcBef>
                <a:spcPts val="0"/>
              </a:spcBef>
              <a:spcAft>
                <a:spcPts val="400"/>
              </a:spcAft>
              <a:defRPr sz="1600"/>
            </a:lvl2pPr>
            <a:lvl3pPr>
              <a:spcBef>
                <a:spcPts val="0"/>
              </a:spcBef>
              <a:spcAft>
                <a:spcPts val="400"/>
              </a:spcAft>
              <a:defRPr sz="1400"/>
            </a:lvl3pPr>
            <a:lvl4pPr>
              <a:spcBef>
                <a:spcPts val="0"/>
              </a:spcBef>
              <a:spcAft>
                <a:spcPts val="400"/>
              </a:spcAft>
              <a:defRPr sz="1200"/>
            </a:lvl4pPr>
            <a:lvl5pPr>
              <a:spcBef>
                <a:spcPts val="0"/>
              </a:spcBef>
              <a:spcAft>
                <a:spcPts val="400"/>
              </a:spcAft>
              <a:defRPr sz="1200"/>
            </a:lvl5pPr>
          </a:lstStyle>
          <a:p>
            <a:pPr lvl="0"/>
            <a:r>
              <a:rPr lang="sv-SE"/>
              <a:t>Klicka här för att ändra format på bakgrundstexten</a:t>
            </a:r>
          </a:p>
        </p:txBody>
      </p:sp>
      <p:sp>
        <p:nvSpPr>
          <p:cNvPr id="11" name="Rubrik 10">
            <a:extLst>
              <a:ext uri="{FF2B5EF4-FFF2-40B4-BE49-F238E27FC236}">
                <a16:creationId xmlns:a16="http://schemas.microsoft.com/office/drawing/2014/main" id="{A8B3F651-9879-4B6D-B691-A0853A6E3CC1}"/>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3021752373"/>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8C183D2-A62B-48BF-96C4-B3F76D3B8F4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FF7107C-4B35-492F-B671-2FFD4870E72B}"/>
              </a:ext>
            </a:extLst>
          </p:cNvPr>
          <p:cNvSpPr>
            <a:spLocks noGrp="1"/>
          </p:cNvSpPr>
          <p:nvPr>
            <p:ph sz="half" idx="1"/>
          </p:nvPr>
        </p:nvSpPr>
        <p:spPr>
          <a:xfrm>
            <a:off x="623887" y="1700213"/>
            <a:ext cx="5364163" cy="4476750"/>
          </a:xfrm>
        </p:spPr>
        <p:txBody>
          <a:body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59D1E3E8-BC6C-4472-91C3-77C2CF193005}"/>
              </a:ext>
            </a:extLst>
          </p:cNvPr>
          <p:cNvSpPr>
            <a:spLocks noGrp="1"/>
          </p:cNvSpPr>
          <p:nvPr>
            <p:ph sz="half" idx="2"/>
          </p:nvPr>
        </p:nvSpPr>
        <p:spPr>
          <a:xfrm>
            <a:off x="6203949" y="1700213"/>
            <a:ext cx="5364163" cy="4476750"/>
          </a:xfrm>
        </p:spPr>
        <p:txBody>
          <a:body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D20F820-36AE-4A69-93EF-3432D8C748A2}"/>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6" name="Platshållare för sidfot 5">
            <a:extLst>
              <a:ext uri="{FF2B5EF4-FFF2-40B4-BE49-F238E27FC236}">
                <a16:creationId xmlns:a16="http://schemas.microsoft.com/office/drawing/2014/main" id="{BC8BCF7D-A6CC-47BF-B4E1-3FA1A050090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9F076EB-277B-4195-88B7-9DDB37564431}"/>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2182189862"/>
      </p:ext>
    </p:extLst>
  </p:cSld>
  <p:clrMapOvr>
    <a:masterClrMapping/>
  </p:clrMapOvr>
  <p:extLst>
    <p:ext uri="{DCECCB84-F9BA-43D5-87BE-67443E8EF086}">
      <p15:sldGuideLst xmlns:p15="http://schemas.microsoft.com/office/powerpoint/2012/main">
        <p15:guide id="1" pos="3840" userDrawn="1">
          <p15:clr>
            <a:srgbClr val="FBAE40"/>
          </p15:clr>
        </p15:guide>
        <p15:guide id="2" pos="3772" userDrawn="1">
          <p15:clr>
            <a:srgbClr val="FBAE40"/>
          </p15:clr>
        </p15:guide>
        <p15:guide id="3" pos="390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ollage 5 bilder med rubrik">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B027C1BB-99AC-47C8-986E-7B633746D66F}"/>
              </a:ext>
            </a:extLst>
          </p:cNvPr>
          <p:cNvSpPr/>
          <p:nvPr userDrawn="1"/>
        </p:nvSpPr>
        <p:spPr>
          <a:xfrm>
            <a:off x="334961" y="1126671"/>
            <a:ext cx="1338718" cy="808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Platshållare för bild 44">
            <a:extLst>
              <a:ext uri="{FF2B5EF4-FFF2-40B4-BE49-F238E27FC236}">
                <a16:creationId xmlns:a16="http://schemas.microsoft.com/office/drawing/2014/main" id="{BF6D3944-CBC3-4162-B862-0D99B1E9C0B3}"/>
              </a:ext>
            </a:extLst>
          </p:cNvPr>
          <p:cNvSpPr>
            <a:spLocks noGrp="1"/>
          </p:cNvSpPr>
          <p:nvPr>
            <p:ph type="pic" sz="quarter" idx="14"/>
          </p:nvPr>
        </p:nvSpPr>
        <p:spPr>
          <a:xfrm>
            <a:off x="4100000" y="0"/>
            <a:ext cx="3992000" cy="3010412"/>
          </a:xfrm>
          <a:custGeom>
            <a:avLst/>
            <a:gdLst>
              <a:gd name="connsiteX0" fmla="*/ 0 w 3992000"/>
              <a:gd name="connsiteY0" fmla="*/ 0 h 3010412"/>
              <a:gd name="connsiteX1" fmla="*/ 3992000 w 3992000"/>
              <a:gd name="connsiteY1" fmla="*/ 0 h 3010412"/>
              <a:gd name="connsiteX2" fmla="*/ 3992000 w 3992000"/>
              <a:gd name="connsiteY2" fmla="*/ 3010412 h 3010412"/>
              <a:gd name="connsiteX3" fmla="*/ 0 w 3992000"/>
              <a:gd name="connsiteY3" fmla="*/ 3010412 h 3010412"/>
            </a:gdLst>
            <a:ahLst/>
            <a:cxnLst>
              <a:cxn ang="0">
                <a:pos x="connsiteX0" y="connsiteY0"/>
              </a:cxn>
              <a:cxn ang="0">
                <a:pos x="connsiteX1" y="connsiteY1"/>
              </a:cxn>
              <a:cxn ang="0">
                <a:pos x="connsiteX2" y="connsiteY2"/>
              </a:cxn>
              <a:cxn ang="0">
                <a:pos x="connsiteX3" y="connsiteY3"/>
              </a:cxn>
            </a:cxnLst>
            <a:rect l="l" t="t" r="r" b="b"/>
            <a:pathLst>
              <a:path w="3992000" h="3010412">
                <a:moveTo>
                  <a:pt x="0" y="0"/>
                </a:moveTo>
                <a:lnTo>
                  <a:pt x="3992000" y="0"/>
                </a:lnTo>
                <a:lnTo>
                  <a:pt x="3992000" y="3010412"/>
                </a:lnTo>
                <a:lnTo>
                  <a:pt x="0" y="3010412"/>
                </a:lnTo>
                <a:close/>
              </a:path>
            </a:pathLst>
          </a:custGeom>
        </p:spPr>
        <p:txBody>
          <a:bodyPr wrap="square">
            <a:noAutofit/>
          </a:bodyPr>
          <a:lstStyle/>
          <a:p>
            <a:r>
              <a:rPr lang="sv-SE"/>
              <a:t>Klicka på ikonen för att lägga till en bild</a:t>
            </a:r>
          </a:p>
        </p:txBody>
      </p:sp>
      <p:sp>
        <p:nvSpPr>
          <p:cNvPr id="46" name="Platshållare för bild 45">
            <a:extLst>
              <a:ext uri="{FF2B5EF4-FFF2-40B4-BE49-F238E27FC236}">
                <a16:creationId xmlns:a16="http://schemas.microsoft.com/office/drawing/2014/main" id="{5375E413-6073-469E-81F5-9A23553724EF}"/>
              </a:ext>
            </a:extLst>
          </p:cNvPr>
          <p:cNvSpPr>
            <a:spLocks noGrp="1"/>
          </p:cNvSpPr>
          <p:nvPr>
            <p:ph type="pic" sz="quarter" idx="15"/>
          </p:nvPr>
        </p:nvSpPr>
        <p:spPr>
          <a:xfrm>
            <a:off x="8164000" y="0"/>
            <a:ext cx="4028000" cy="3010412"/>
          </a:xfrm>
          <a:custGeom>
            <a:avLst/>
            <a:gdLst>
              <a:gd name="connsiteX0" fmla="*/ 0 w 4028000"/>
              <a:gd name="connsiteY0" fmla="*/ 0 h 3010412"/>
              <a:gd name="connsiteX1" fmla="*/ 4028000 w 4028000"/>
              <a:gd name="connsiteY1" fmla="*/ 0 h 3010412"/>
              <a:gd name="connsiteX2" fmla="*/ 4028000 w 4028000"/>
              <a:gd name="connsiteY2" fmla="*/ 3010412 h 3010412"/>
              <a:gd name="connsiteX3" fmla="*/ 0 w 4028000"/>
              <a:gd name="connsiteY3" fmla="*/ 3010412 h 3010412"/>
            </a:gdLst>
            <a:ahLst/>
            <a:cxnLst>
              <a:cxn ang="0">
                <a:pos x="connsiteX0" y="connsiteY0"/>
              </a:cxn>
              <a:cxn ang="0">
                <a:pos x="connsiteX1" y="connsiteY1"/>
              </a:cxn>
              <a:cxn ang="0">
                <a:pos x="connsiteX2" y="connsiteY2"/>
              </a:cxn>
              <a:cxn ang="0">
                <a:pos x="connsiteX3" y="connsiteY3"/>
              </a:cxn>
            </a:cxnLst>
            <a:rect l="l" t="t" r="r" b="b"/>
            <a:pathLst>
              <a:path w="4028000" h="3010412">
                <a:moveTo>
                  <a:pt x="0" y="0"/>
                </a:moveTo>
                <a:lnTo>
                  <a:pt x="4028000" y="0"/>
                </a:lnTo>
                <a:lnTo>
                  <a:pt x="4028000" y="3010412"/>
                </a:lnTo>
                <a:lnTo>
                  <a:pt x="0" y="3010412"/>
                </a:lnTo>
                <a:close/>
              </a:path>
            </a:pathLst>
          </a:custGeom>
        </p:spPr>
        <p:txBody>
          <a:bodyPr wrap="square">
            <a:noAutofit/>
          </a:bodyPr>
          <a:lstStyle/>
          <a:p>
            <a:r>
              <a:rPr lang="sv-SE"/>
              <a:t>Klicka på ikonen för att lägga till en bild</a:t>
            </a:r>
          </a:p>
        </p:txBody>
      </p:sp>
      <p:sp>
        <p:nvSpPr>
          <p:cNvPr id="43" name="Platshållare för bild 42">
            <a:extLst>
              <a:ext uri="{FF2B5EF4-FFF2-40B4-BE49-F238E27FC236}">
                <a16:creationId xmlns:a16="http://schemas.microsoft.com/office/drawing/2014/main" id="{FEB300DE-27A0-46BF-9532-78D4F14F35EC}"/>
              </a:ext>
            </a:extLst>
          </p:cNvPr>
          <p:cNvSpPr>
            <a:spLocks noGrp="1"/>
          </p:cNvSpPr>
          <p:nvPr>
            <p:ph type="pic" sz="quarter" idx="16"/>
          </p:nvPr>
        </p:nvSpPr>
        <p:spPr>
          <a:xfrm>
            <a:off x="6132000" y="3082412"/>
            <a:ext cx="6060000" cy="3010413"/>
          </a:xfrm>
          <a:custGeom>
            <a:avLst/>
            <a:gdLst>
              <a:gd name="connsiteX0" fmla="*/ 0 w 6060000"/>
              <a:gd name="connsiteY0" fmla="*/ 0 h 3010413"/>
              <a:gd name="connsiteX1" fmla="*/ 6060000 w 6060000"/>
              <a:gd name="connsiteY1" fmla="*/ 0 h 3010413"/>
              <a:gd name="connsiteX2" fmla="*/ 6060000 w 6060000"/>
              <a:gd name="connsiteY2" fmla="*/ 3010413 h 3010413"/>
              <a:gd name="connsiteX3" fmla="*/ 0 w 6060000"/>
              <a:gd name="connsiteY3" fmla="*/ 3010413 h 3010413"/>
            </a:gdLst>
            <a:ahLst/>
            <a:cxnLst>
              <a:cxn ang="0">
                <a:pos x="connsiteX0" y="connsiteY0"/>
              </a:cxn>
              <a:cxn ang="0">
                <a:pos x="connsiteX1" y="connsiteY1"/>
              </a:cxn>
              <a:cxn ang="0">
                <a:pos x="connsiteX2" y="connsiteY2"/>
              </a:cxn>
              <a:cxn ang="0">
                <a:pos x="connsiteX3" y="connsiteY3"/>
              </a:cxn>
            </a:cxnLst>
            <a:rect l="l" t="t" r="r" b="b"/>
            <a:pathLst>
              <a:path w="6060000" h="3010413">
                <a:moveTo>
                  <a:pt x="0" y="0"/>
                </a:moveTo>
                <a:lnTo>
                  <a:pt x="6060000" y="0"/>
                </a:lnTo>
                <a:lnTo>
                  <a:pt x="6060000" y="3010413"/>
                </a:lnTo>
                <a:lnTo>
                  <a:pt x="0" y="3010413"/>
                </a:lnTo>
                <a:close/>
              </a:path>
            </a:pathLst>
          </a:custGeom>
        </p:spPr>
        <p:txBody>
          <a:bodyPr wrap="square">
            <a:noAutofit/>
          </a:bodyPr>
          <a:lstStyle/>
          <a:p>
            <a:r>
              <a:rPr lang="sv-SE"/>
              <a:t>Klicka på ikonen för att lägga till en bild</a:t>
            </a:r>
          </a:p>
        </p:txBody>
      </p:sp>
      <p:sp>
        <p:nvSpPr>
          <p:cNvPr id="44" name="Platshållare för bild 43">
            <a:extLst>
              <a:ext uri="{FF2B5EF4-FFF2-40B4-BE49-F238E27FC236}">
                <a16:creationId xmlns:a16="http://schemas.microsoft.com/office/drawing/2014/main" id="{E11F5A33-3945-4382-B451-0698871F5F50}"/>
              </a:ext>
            </a:extLst>
          </p:cNvPr>
          <p:cNvSpPr>
            <a:spLocks noGrp="1"/>
          </p:cNvSpPr>
          <p:nvPr>
            <p:ph type="pic" sz="quarter" idx="17"/>
          </p:nvPr>
        </p:nvSpPr>
        <p:spPr>
          <a:xfrm>
            <a:off x="0" y="3082412"/>
            <a:ext cx="6060000" cy="3010413"/>
          </a:xfrm>
          <a:custGeom>
            <a:avLst/>
            <a:gdLst>
              <a:gd name="connsiteX0" fmla="*/ 0 w 6060000"/>
              <a:gd name="connsiteY0" fmla="*/ 0 h 3010413"/>
              <a:gd name="connsiteX1" fmla="*/ 6060000 w 6060000"/>
              <a:gd name="connsiteY1" fmla="*/ 0 h 3010413"/>
              <a:gd name="connsiteX2" fmla="*/ 6060000 w 6060000"/>
              <a:gd name="connsiteY2" fmla="*/ 3010413 h 3010413"/>
              <a:gd name="connsiteX3" fmla="*/ 0 w 6060000"/>
              <a:gd name="connsiteY3" fmla="*/ 3010413 h 3010413"/>
            </a:gdLst>
            <a:ahLst/>
            <a:cxnLst>
              <a:cxn ang="0">
                <a:pos x="connsiteX0" y="connsiteY0"/>
              </a:cxn>
              <a:cxn ang="0">
                <a:pos x="connsiteX1" y="connsiteY1"/>
              </a:cxn>
              <a:cxn ang="0">
                <a:pos x="connsiteX2" y="connsiteY2"/>
              </a:cxn>
              <a:cxn ang="0">
                <a:pos x="connsiteX3" y="connsiteY3"/>
              </a:cxn>
            </a:cxnLst>
            <a:rect l="l" t="t" r="r" b="b"/>
            <a:pathLst>
              <a:path w="6060000" h="3010413">
                <a:moveTo>
                  <a:pt x="0" y="0"/>
                </a:moveTo>
                <a:lnTo>
                  <a:pt x="6060000" y="0"/>
                </a:lnTo>
                <a:lnTo>
                  <a:pt x="6060000" y="3010413"/>
                </a:lnTo>
                <a:lnTo>
                  <a:pt x="0" y="3010413"/>
                </a:lnTo>
                <a:close/>
              </a:path>
            </a:pathLst>
          </a:custGeom>
        </p:spPr>
        <p:txBody>
          <a:bodyPr wrap="square">
            <a:noAutofit/>
          </a:bodyPr>
          <a:lstStyle/>
          <a:p>
            <a:r>
              <a:rPr lang="sv-SE"/>
              <a:t>Klicka på ikonen för att lägga till en bild</a:t>
            </a:r>
          </a:p>
        </p:txBody>
      </p:sp>
      <p:sp>
        <p:nvSpPr>
          <p:cNvPr id="3" name="Platshållare för datum 2">
            <a:extLst>
              <a:ext uri="{FF2B5EF4-FFF2-40B4-BE49-F238E27FC236}">
                <a16:creationId xmlns:a16="http://schemas.microsoft.com/office/drawing/2014/main" id="{65DD029B-8197-4378-AC6C-8AC8070364D7}"/>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4" name="Platshållare för sidfot 3">
            <a:extLst>
              <a:ext uri="{FF2B5EF4-FFF2-40B4-BE49-F238E27FC236}">
                <a16:creationId xmlns:a16="http://schemas.microsoft.com/office/drawing/2014/main" id="{19424430-2167-47EF-B1A6-73DAB1A627B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4723907-0C97-4441-86AE-934EFF575171}"/>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2" name="Rubrik 1">
            <a:extLst>
              <a:ext uri="{FF2B5EF4-FFF2-40B4-BE49-F238E27FC236}">
                <a16:creationId xmlns:a16="http://schemas.microsoft.com/office/drawing/2014/main" id="{DFFAA894-7E0C-4C79-BA5B-A3AE9CB59090}"/>
              </a:ext>
            </a:extLst>
          </p:cNvPr>
          <p:cNvSpPr>
            <a:spLocks noGrp="1"/>
          </p:cNvSpPr>
          <p:nvPr>
            <p:ph type="title" hasCustomPrompt="1"/>
          </p:nvPr>
        </p:nvSpPr>
        <p:spPr>
          <a:xfrm>
            <a:off x="1" y="3429000"/>
            <a:ext cx="5448300" cy="789411"/>
          </a:xfrm>
          <a:solidFill>
            <a:schemeClr val="accent1">
              <a:alpha val="75000"/>
            </a:schemeClr>
          </a:solidFill>
        </p:spPr>
        <p:txBody>
          <a:bodyPr wrap="square" lIns="648000" tIns="144000" rIns="144000" bIns="144000">
            <a:spAutoFit/>
          </a:bodyPr>
          <a:lstStyle>
            <a:lvl1pPr>
              <a:defRPr>
                <a:solidFill>
                  <a:schemeClr val="bg1"/>
                </a:solidFill>
              </a:defRPr>
            </a:lvl1pPr>
          </a:lstStyle>
          <a:p>
            <a:r>
              <a:rPr lang="sv-SE"/>
              <a:t>Rubrik</a:t>
            </a:r>
          </a:p>
        </p:txBody>
      </p:sp>
      <p:sp>
        <p:nvSpPr>
          <p:cNvPr id="47" name="Platshållare för bild 46">
            <a:extLst>
              <a:ext uri="{FF2B5EF4-FFF2-40B4-BE49-F238E27FC236}">
                <a16:creationId xmlns:a16="http://schemas.microsoft.com/office/drawing/2014/main" id="{BCC3B9DE-0E80-4453-BD31-960CFEF16535}"/>
              </a:ext>
            </a:extLst>
          </p:cNvPr>
          <p:cNvSpPr>
            <a:spLocks noGrp="1"/>
          </p:cNvSpPr>
          <p:nvPr>
            <p:ph type="pic" sz="quarter" idx="18"/>
          </p:nvPr>
        </p:nvSpPr>
        <p:spPr>
          <a:xfrm>
            <a:off x="0" y="0"/>
            <a:ext cx="4028000" cy="3010412"/>
          </a:xfrm>
          <a:custGeom>
            <a:avLst/>
            <a:gdLst>
              <a:gd name="connsiteX0" fmla="*/ 0 w 4028000"/>
              <a:gd name="connsiteY0" fmla="*/ 0 h 3010412"/>
              <a:gd name="connsiteX1" fmla="*/ 4028000 w 4028000"/>
              <a:gd name="connsiteY1" fmla="*/ 0 h 3010412"/>
              <a:gd name="connsiteX2" fmla="*/ 4028000 w 4028000"/>
              <a:gd name="connsiteY2" fmla="*/ 3010412 h 3010412"/>
              <a:gd name="connsiteX3" fmla="*/ 0 w 4028000"/>
              <a:gd name="connsiteY3" fmla="*/ 3010412 h 3010412"/>
            </a:gdLst>
            <a:ahLst/>
            <a:cxnLst>
              <a:cxn ang="0">
                <a:pos x="connsiteX0" y="connsiteY0"/>
              </a:cxn>
              <a:cxn ang="0">
                <a:pos x="connsiteX1" y="connsiteY1"/>
              </a:cxn>
              <a:cxn ang="0">
                <a:pos x="connsiteX2" y="connsiteY2"/>
              </a:cxn>
              <a:cxn ang="0">
                <a:pos x="connsiteX3" y="connsiteY3"/>
              </a:cxn>
            </a:cxnLst>
            <a:rect l="l" t="t" r="r" b="b"/>
            <a:pathLst>
              <a:path w="4028000" h="3010412">
                <a:moveTo>
                  <a:pt x="0" y="0"/>
                </a:moveTo>
                <a:lnTo>
                  <a:pt x="4028000" y="0"/>
                </a:lnTo>
                <a:lnTo>
                  <a:pt x="4028000" y="3010412"/>
                </a:lnTo>
                <a:lnTo>
                  <a:pt x="0" y="3010412"/>
                </a:lnTo>
                <a:close/>
              </a:path>
            </a:pathLst>
          </a:custGeom>
        </p:spPr>
        <p:txBody>
          <a:bodyPr wrap="square">
            <a:noAutofit/>
          </a:bodyPr>
          <a:lstStyle/>
          <a:p>
            <a:r>
              <a:rPr lang="sv-SE"/>
              <a:t>Klicka på ikonen för att lägga till en bild</a:t>
            </a:r>
          </a:p>
        </p:txBody>
      </p:sp>
    </p:spTree>
    <p:extLst>
      <p:ext uri="{BB962C8B-B14F-4D97-AF65-F5344CB8AC3E}">
        <p14:creationId xmlns:p14="http://schemas.microsoft.com/office/powerpoint/2010/main" val="4063122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vänsterställd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AA894-7E0C-4C79-BA5B-A3AE9CB5909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5DD029B-8197-4378-AC6C-8AC8070364D7}"/>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4" name="Platshållare för sidfot 3">
            <a:extLst>
              <a:ext uri="{FF2B5EF4-FFF2-40B4-BE49-F238E27FC236}">
                <a16:creationId xmlns:a16="http://schemas.microsoft.com/office/drawing/2014/main" id="{19424430-2167-47EF-B1A6-73DAB1A627B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4723907-0C97-4441-86AE-934EFF575171}"/>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513124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Endast centrerad rubrik">
    <p:spTree>
      <p:nvGrpSpPr>
        <p:cNvPr id="1" name=""/>
        <p:cNvGrpSpPr/>
        <p:nvPr/>
      </p:nvGrpSpPr>
      <p:grpSpPr>
        <a:xfrm>
          <a:off x="0" y="0"/>
          <a:ext cx="0" cy="0"/>
          <a:chOff x="0" y="0"/>
          <a:chExt cx="0" cy="0"/>
        </a:xfrm>
      </p:grpSpPr>
      <p:sp>
        <p:nvSpPr>
          <p:cNvPr id="7" name="Ellips 6">
            <a:extLst>
              <a:ext uri="{FF2B5EF4-FFF2-40B4-BE49-F238E27FC236}">
                <a16:creationId xmlns:a16="http://schemas.microsoft.com/office/drawing/2014/main" id="{991951E8-E157-4070-9B76-BC480BD6204E}"/>
              </a:ext>
            </a:extLst>
          </p:cNvPr>
          <p:cNvSpPr/>
          <p:nvPr userDrawn="1"/>
        </p:nvSpPr>
        <p:spPr>
          <a:xfrm>
            <a:off x="480022" y="935755"/>
            <a:ext cx="1133118" cy="11331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Rubrik 1">
            <a:extLst>
              <a:ext uri="{FF2B5EF4-FFF2-40B4-BE49-F238E27FC236}">
                <a16:creationId xmlns:a16="http://schemas.microsoft.com/office/drawing/2014/main" id="{DFFAA894-7E0C-4C79-BA5B-A3AE9CB59090}"/>
              </a:ext>
            </a:extLst>
          </p:cNvPr>
          <p:cNvSpPr>
            <a:spLocks noGrp="1"/>
          </p:cNvSpPr>
          <p:nvPr>
            <p:ph type="title"/>
          </p:nvPr>
        </p:nvSpPr>
        <p:spPr/>
        <p:txBody>
          <a:bodyPr/>
          <a:lstStyle>
            <a:lvl1pPr algn="ctr">
              <a:defRPr/>
            </a:lvl1pPr>
          </a:lstStyle>
          <a:p>
            <a:r>
              <a:rPr lang="sv-SE"/>
              <a:t>Klicka här för att ändra mall för rubrikformat</a:t>
            </a:r>
          </a:p>
        </p:txBody>
      </p:sp>
      <p:sp>
        <p:nvSpPr>
          <p:cNvPr id="3" name="Platshållare för datum 2">
            <a:extLst>
              <a:ext uri="{FF2B5EF4-FFF2-40B4-BE49-F238E27FC236}">
                <a16:creationId xmlns:a16="http://schemas.microsoft.com/office/drawing/2014/main" id="{65DD029B-8197-4378-AC6C-8AC8070364D7}"/>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4" name="Platshållare för sidfot 3">
            <a:extLst>
              <a:ext uri="{FF2B5EF4-FFF2-40B4-BE49-F238E27FC236}">
                <a16:creationId xmlns:a16="http://schemas.microsoft.com/office/drawing/2014/main" id="{19424430-2167-47EF-B1A6-73DAB1A627B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4723907-0C97-4441-86AE-934EFF575171}"/>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41614853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Ellips 4">
            <a:extLst>
              <a:ext uri="{FF2B5EF4-FFF2-40B4-BE49-F238E27FC236}">
                <a16:creationId xmlns:a16="http://schemas.microsoft.com/office/drawing/2014/main" id="{7AACD466-EC35-4AB0-A325-9A4F4A088DAD}"/>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Platshållare för datum 1">
            <a:extLst>
              <a:ext uri="{FF2B5EF4-FFF2-40B4-BE49-F238E27FC236}">
                <a16:creationId xmlns:a16="http://schemas.microsoft.com/office/drawing/2014/main" id="{15837300-8DCB-46E2-B319-C94BFB6F3026}"/>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3" name="Platshållare för sidfot 2">
            <a:extLst>
              <a:ext uri="{FF2B5EF4-FFF2-40B4-BE49-F238E27FC236}">
                <a16:creationId xmlns:a16="http://schemas.microsoft.com/office/drawing/2014/main" id="{A6F58EF4-3BDD-4BBB-BCD3-DD6EE825DFD3}"/>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75E66FA3-FA9A-498F-8344-8D45FB3D405F}"/>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32814944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Helt tom">
    <p:spTree>
      <p:nvGrpSpPr>
        <p:cNvPr id="1" name=""/>
        <p:cNvGrpSpPr/>
        <p:nvPr/>
      </p:nvGrpSpPr>
      <p:grpSpPr>
        <a:xfrm>
          <a:off x="0" y="0"/>
          <a:ext cx="0" cy="0"/>
          <a:chOff x="0" y="0"/>
          <a:chExt cx="0" cy="0"/>
        </a:xfrm>
      </p:grpSpPr>
      <p:sp>
        <p:nvSpPr>
          <p:cNvPr id="5" name="Ellips 4">
            <a:extLst>
              <a:ext uri="{FF2B5EF4-FFF2-40B4-BE49-F238E27FC236}">
                <a16:creationId xmlns:a16="http://schemas.microsoft.com/office/drawing/2014/main" id="{7AACD466-EC35-4AB0-A325-9A4F4A088DAD}"/>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Platshållare för datum 1">
            <a:extLst>
              <a:ext uri="{FF2B5EF4-FFF2-40B4-BE49-F238E27FC236}">
                <a16:creationId xmlns:a16="http://schemas.microsoft.com/office/drawing/2014/main" id="{15837300-8DCB-46E2-B319-C94BFB6F3026}"/>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3" name="Platshållare för sidfot 2">
            <a:extLst>
              <a:ext uri="{FF2B5EF4-FFF2-40B4-BE49-F238E27FC236}">
                <a16:creationId xmlns:a16="http://schemas.microsoft.com/office/drawing/2014/main" id="{A6F58EF4-3BDD-4BBB-BCD3-DD6EE825DFD3}"/>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75E66FA3-FA9A-498F-8344-8D45FB3D405F}"/>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10715250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Kapitelingång">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C35544-2096-DF42-8A19-EF12622D048C}"/>
              </a:ext>
            </a:extLst>
          </p:cNvPr>
          <p:cNvSpPr>
            <a:spLocks noGrp="1"/>
          </p:cNvSpPr>
          <p:nvPr>
            <p:ph type="title" hasCustomPrompt="1"/>
          </p:nvPr>
        </p:nvSpPr>
        <p:spPr>
          <a:xfrm>
            <a:off x="485775" y="2173229"/>
            <a:ext cx="11239500" cy="1318191"/>
          </a:xfrm>
        </p:spPr>
        <p:txBody>
          <a:bodyPr anchor="b" anchorCtr="0"/>
          <a:lstStyle>
            <a:lvl1pPr algn="l">
              <a:defRPr sz="4000" spc="0" baseline="0">
                <a:solidFill>
                  <a:schemeClr val="bg1"/>
                </a:solidFill>
                <a:latin typeface="+mj-lt"/>
                <a:cs typeface="Sora Light" pitchFamily="2" charset="0"/>
              </a:defRPr>
            </a:lvl1pPr>
          </a:lstStyle>
          <a:p>
            <a:r>
              <a:rPr lang="sv-SE"/>
              <a:t>Klicka här för att ändra rubrik</a:t>
            </a:r>
          </a:p>
        </p:txBody>
      </p:sp>
      <p:sp>
        <p:nvSpPr>
          <p:cNvPr id="14" name="Platshållare för text 13">
            <a:extLst>
              <a:ext uri="{FF2B5EF4-FFF2-40B4-BE49-F238E27FC236}">
                <a16:creationId xmlns:a16="http://schemas.microsoft.com/office/drawing/2014/main" id="{B90E7EC3-A981-109F-1057-E2662C1D582B}"/>
              </a:ext>
            </a:extLst>
          </p:cNvPr>
          <p:cNvSpPr>
            <a:spLocks noGrp="1"/>
          </p:cNvSpPr>
          <p:nvPr>
            <p:ph type="body" sz="quarter" idx="15" hasCustomPrompt="1"/>
          </p:nvPr>
        </p:nvSpPr>
        <p:spPr>
          <a:xfrm>
            <a:off x="485775" y="3672000"/>
            <a:ext cx="11239500" cy="609563"/>
          </a:xfrm>
        </p:spPr>
        <p:txBody>
          <a:bodyPr/>
          <a:lstStyle>
            <a:lvl1pPr marL="0" indent="0" algn="l">
              <a:buNone/>
              <a:defRPr sz="2000" spc="0" baseline="0">
                <a:solidFill>
                  <a:schemeClr val="bg1"/>
                </a:solidFill>
              </a:defRPr>
            </a:lvl1pPr>
          </a:lstStyle>
          <a:p>
            <a:pPr lvl="0"/>
            <a:r>
              <a:rPr lang="sv-SE"/>
              <a:t>Klicka här för att lägga till text</a:t>
            </a:r>
          </a:p>
        </p:txBody>
      </p:sp>
      <p:sp>
        <p:nvSpPr>
          <p:cNvPr id="4" name="Platshållare för text 11">
            <a:extLst>
              <a:ext uri="{FF2B5EF4-FFF2-40B4-BE49-F238E27FC236}">
                <a16:creationId xmlns:a16="http://schemas.microsoft.com/office/drawing/2014/main" id="{AD23B30A-96F4-7883-9FC3-04026F93D9AC}"/>
              </a:ext>
            </a:extLst>
          </p:cNvPr>
          <p:cNvSpPr>
            <a:spLocks noGrp="1"/>
          </p:cNvSpPr>
          <p:nvPr>
            <p:ph type="body" sz="quarter" idx="17" hasCustomPrompt="1"/>
          </p:nvPr>
        </p:nvSpPr>
        <p:spPr>
          <a:xfrm>
            <a:off x="466725" y="6393600"/>
            <a:ext cx="874800" cy="1800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noFill/>
              </a:defRPr>
            </a:lvl1pPr>
          </a:lstStyle>
          <a:p>
            <a:pPr lvl="0"/>
            <a:r>
              <a:rPr lang="sv-SE"/>
              <a:t> </a:t>
            </a:r>
          </a:p>
        </p:txBody>
      </p:sp>
    </p:spTree>
    <p:extLst>
      <p:ext uri="{BB962C8B-B14F-4D97-AF65-F5344CB8AC3E}">
        <p14:creationId xmlns:p14="http://schemas.microsoft.com/office/powerpoint/2010/main" val="387558174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Anpassad layout">
    <p:spTree>
      <p:nvGrpSpPr>
        <p:cNvPr id="1" name=""/>
        <p:cNvGrpSpPr/>
        <p:nvPr/>
      </p:nvGrpSpPr>
      <p:grpSpPr>
        <a:xfrm>
          <a:off x="0" y="0"/>
          <a:ext cx="0" cy="0"/>
          <a:chOff x="0" y="0"/>
          <a:chExt cx="0" cy="0"/>
        </a:xfrm>
      </p:grpSpPr>
      <p:sp>
        <p:nvSpPr>
          <p:cNvPr id="8" name="Platshållare för bild 6">
            <a:extLst>
              <a:ext uri="{FF2B5EF4-FFF2-40B4-BE49-F238E27FC236}">
                <a16:creationId xmlns:a16="http://schemas.microsoft.com/office/drawing/2014/main" id="{E5856D1A-A23C-E18F-CDEC-D980C859983C}"/>
              </a:ext>
            </a:extLst>
          </p:cNvPr>
          <p:cNvSpPr>
            <a:spLocks noGrp="1"/>
          </p:cNvSpPr>
          <p:nvPr>
            <p:ph type="pic" sz="quarter" idx="14"/>
          </p:nvPr>
        </p:nvSpPr>
        <p:spPr>
          <a:xfrm>
            <a:off x="8172113" y="0"/>
            <a:ext cx="4019887" cy="6858000"/>
          </a:xfrm>
        </p:spPr>
        <p:txBody>
          <a:bodyPr/>
          <a:lstStyle/>
          <a:p>
            <a:endParaRPr lang="sv-SE"/>
          </a:p>
        </p:txBody>
      </p:sp>
      <p:sp>
        <p:nvSpPr>
          <p:cNvPr id="7" name="Platshållare för bild 6">
            <a:extLst>
              <a:ext uri="{FF2B5EF4-FFF2-40B4-BE49-F238E27FC236}">
                <a16:creationId xmlns:a16="http://schemas.microsoft.com/office/drawing/2014/main" id="{00F72842-7EB7-46A3-A2B4-E5A83F56C1B0}"/>
              </a:ext>
            </a:extLst>
          </p:cNvPr>
          <p:cNvSpPr>
            <a:spLocks noGrp="1"/>
          </p:cNvSpPr>
          <p:nvPr>
            <p:ph type="pic" sz="quarter" idx="13"/>
          </p:nvPr>
        </p:nvSpPr>
        <p:spPr>
          <a:xfrm>
            <a:off x="18713" y="0"/>
            <a:ext cx="4019887" cy="6858000"/>
          </a:xfrm>
        </p:spPr>
        <p:txBody>
          <a:bodyPr/>
          <a:lstStyle/>
          <a:p>
            <a:endParaRPr lang="sv-SE"/>
          </a:p>
        </p:txBody>
      </p:sp>
      <p:sp>
        <p:nvSpPr>
          <p:cNvPr id="9" name="Platshållare för bild 6">
            <a:extLst>
              <a:ext uri="{FF2B5EF4-FFF2-40B4-BE49-F238E27FC236}">
                <a16:creationId xmlns:a16="http://schemas.microsoft.com/office/drawing/2014/main" id="{2E8F561B-1E19-8E1E-30ED-432B2B8D32E4}"/>
              </a:ext>
            </a:extLst>
          </p:cNvPr>
          <p:cNvSpPr>
            <a:spLocks noGrp="1"/>
          </p:cNvSpPr>
          <p:nvPr>
            <p:ph type="pic" sz="quarter" idx="15"/>
          </p:nvPr>
        </p:nvSpPr>
        <p:spPr>
          <a:xfrm>
            <a:off x="4082467" y="0"/>
            <a:ext cx="4019887" cy="6858000"/>
          </a:xfrm>
        </p:spPr>
        <p:txBody>
          <a:bodyPr/>
          <a:lstStyle/>
          <a:p>
            <a:endParaRPr lang="sv-SE"/>
          </a:p>
        </p:txBody>
      </p:sp>
      <p:sp>
        <p:nvSpPr>
          <p:cNvPr id="2" name="Rubrik 1">
            <a:extLst>
              <a:ext uri="{FF2B5EF4-FFF2-40B4-BE49-F238E27FC236}">
                <a16:creationId xmlns:a16="http://schemas.microsoft.com/office/drawing/2014/main" id="{AE8AA5F1-33D3-75D5-4F58-E99B4D0EBCAF}"/>
              </a:ext>
            </a:extLst>
          </p:cNvPr>
          <p:cNvSpPr>
            <a:spLocks noGrp="1"/>
          </p:cNvSpPr>
          <p:nvPr>
            <p:ph type="title" hasCustomPrompt="1"/>
          </p:nvPr>
        </p:nvSpPr>
        <p:spPr>
          <a:xfrm>
            <a:off x="620297" y="631932"/>
            <a:ext cx="6098555" cy="1030801"/>
          </a:xfrm>
          <a:solidFill>
            <a:schemeClr val="bg1">
              <a:alpha val="75247"/>
            </a:schemeClr>
          </a:solidFill>
        </p:spPr>
        <p:txBody>
          <a:bodyPr lIns="360000" rIns="0" anchor="ctr" anchorCtr="0"/>
          <a:lstStyle>
            <a:lvl1pPr>
              <a:defRPr>
                <a:solidFill>
                  <a:schemeClr val="tx2"/>
                </a:solidFill>
              </a:defRPr>
            </a:lvl1pPr>
          </a:lstStyle>
          <a:p>
            <a:r>
              <a:rPr lang="sv-SE"/>
              <a:t>Potentiella projektidéer</a:t>
            </a:r>
          </a:p>
        </p:txBody>
      </p:sp>
      <p:sp>
        <p:nvSpPr>
          <p:cNvPr id="5" name="Platshållare för bildnummer 4">
            <a:extLst>
              <a:ext uri="{FF2B5EF4-FFF2-40B4-BE49-F238E27FC236}">
                <a16:creationId xmlns:a16="http://schemas.microsoft.com/office/drawing/2014/main" id="{6D99CB08-B044-D728-D2AC-CD45ADE8EEA4}"/>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20" name="Platshållare för text 19">
            <a:extLst>
              <a:ext uri="{FF2B5EF4-FFF2-40B4-BE49-F238E27FC236}">
                <a16:creationId xmlns:a16="http://schemas.microsoft.com/office/drawing/2014/main" id="{A5EACA67-2B6C-FEAF-3883-0EF58BBF1B11}"/>
              </a:ext>
            </a:extLst>
          </p:cNvPr>
          <p:cNvSpPr>
            <a:spLocks noGrp="1"/>
          </p:cNvSpPr>
          <p:nvPr>
            <p:ph type="body" sz="quarter" idx="19" hasCustomPrompt="1"/>
          </p:nvPr>
        </p:nvSpPr>
        <p:spPr>
          <a:xfrm>
            <a:off x="577681" y="3875846"/>
            <a:ext cx="2901950" cy="2119312"/>
          </a:xfrm>
          <a:prstGeom prst="roundRect">
            <a:avLst/>
          </a:prstGeom>
          <a:solidFill>
            <a:srgbClr val="29C5CC">
              <a:alpha val="70000"/>
            </a:srgbClr>
          </a:solidFill>
        </p:spPr>
        <p:txBody>
          <a:bodyPr anchor="ctr"/>
          <a:lstStyle>
            <a:lvl1pPr marL="0" indent="0" algn="ctr">
              <a:buNone/>
              <a:defRPr b="0">
                <a:solidFill>
                  <a:schemeClr val="bg1"/>
                </a:solidFill>
              </a:defRPr>
            </a:lvl1pPr>
          </a:lstStyle>
          <a:p>
            <a:pPr lvl="0"/>
            <a:r>
              <a:rPr lang="sv-SE" b="1"/>
              <a:t>Rubrik</a:t>
            </a:r>
          </a:p>
        </p:txBody>
      </p:sp>
      <p:sp>
        <p:nvSpPr>
          <p:cNvPr id="21" name="Platshållare för text 19">
            <a:extLst>
              <a:ext uri="{FF2B5EF4-FFF2-40B4-BE49-F238E27FC236}">
                <a16:creationId xmlns:a16="http://schemas.microsoft.com/office/drawing/2014/main" id="{3DD48472-BBF4-B4B5-7B2F-1FDCE676B959}"/>
              </a:ext>
            </a:extLst>
          </p:cNvPr>
          <p:cNvSpPr>
            <a:spLocks noGrp="1"/>
          </p:cNvSpPr>
          <p:nvPr>
            <p:ph type="body" sz="quarter" idx="20" hasCustomPrompt="1"/>
          </p:nvPr>
        </p:nvSpPr>
        <p:spPr>
          <a:xfrm>
            <a:off x="4641435" y="3875846"/>
            <a:ext cx="2901950" cy="2119312"/>
          </a:xfrm>
          <a:prstGeom prst="roundRect">
            <a:avLst/>
          </a:prstGeom>
          <a:solidFill>
            <a:schemeClr val="accent2">
              <a:alpha val="70000"/>
            </a:schemeClr>
          </a:solidFill>
        </p:spPr>
        <p:txBody>
          <a:bodyPr anchor="ctr"/>
          <a:lstStyle>
            <a:lvl1pPr marL="0" indent="0" algn="ctr">
              <a:buNone/>
              <a:defRPr b="0">
                <a:solidFill>
                  <a:schemeClr val="bg1"/>
                </a:solidFill>
              </a:defRPr>
            </a:lvl1pPr>
          </a:lstStyle>
          <a:p>
            <a:pPr lvl="0"/>
            <a:r>
              <a:rPr lang="sv-SE" b="1"/>
              <a:t>Rubrik</a:t>
            </a:r>
          </a:p>
        </p:txBody>
      </p:sp>
      <p:sp>
        <p:nvSpPr>
          <p:cNvPr id="22" name="Platshållare för text 19">
            <a:extLst>
              <a:ext uri="{FF2B5EF4-FFF2-40B4-BE49-F238E27FC236}">
                <a16:creationId xmlns:a16="http://schemas.microsoft.com/office/drawing/2014/main" id="{39F9CA08-7AF2-48D2-FDA1-C5DD874798CC}"/>
              </a:ext>
            </a:extLst>
          </p:cNvPr>
          <p:cNvSpPr>
            <a:spLocks noGrp="1"/>
          </p:cNvSpPr>
          <p:nvPr>
            <p:ph type="body" sz="quarter" idx="21" hasCustomPrompt="1"/>
          </p:nvPr>
        </p:nvSpPr>
        <p:spPr>
          <a:xfrm>
            <a:off x="8712369" y="3875846"/>
            <a:ext cx="2901950" cy="2119312"/>
          </a:xfrm>
          <a:prstGeom prst="roundRect">
            <a:avLst/>
          </a:prstGeom>
          <a:solidFill>
            <a:schemeClr val="accent1">
              <a:alpha val="70000"/>
            </a:schemeClr>
          </a:solidFill>
        </p:spPr>
        <p:txBody>
          <a:bodyPr anchor="ctr"/>
          <a:lstStyle>
            <a:lvl1pPr marL="0" indent="0" algn="ctr">
              <a:buNone/>
              <a:defRPr b="0">
                <a:solidFill>
                  <a:schemeClr val="bg1"/>
                </a:solidFill>
              </a:defRPr>
            </a:lvl1pPr>
          </a:lstStyle>
          <a:p>
            <a:pPr lvl="0"/>
            <a:r>
              <a:rPr lang="sv-SE" b="1"/>
              <a:t>Rubrik</a:t>
            </a:r>
          </a:p>
        </p:txBody>
      </p:sp>
    </p:spTree>
    <p:extLst>
      <p:ext uri="{BB962C8B-B14F-4D97-AF65-F5344CB8AC3E}">
        <p14:creationId xmlns:p14="http://schemas.microsoft.com/office/powerpoint/2010/main" val="42329022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el ">
    <p:bg>
      <p:bgPr>
        <a:solidFill>
          <a:schemeClr val="tx1"/>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B8C1BEF0-CC6B-5D80-AC3F-DCD9982497A0}"/>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a:t>Presentationens titel</a:t>
            </a:r>
          </a:p>
        </p:txBody>
      </p:sp>
      <p:sp>
        <p:nvSpPr>
          <p:cNvPr id="6" name="Underrubrik 2">
            <a:extLst>
              <a:ext uri="{FF2B5EF4-FFF2-40B4-BE49-F238E27FC236}">
                <a16:creationId xmlns:a16="http://schemas.microsoft.com/office/drawing/2014/main" id="{C3841BD3-5439-F0D1-9827-775AB47EAB5C}"/>
              </a:ext>
            </a:extLst>
          </p:cNvPr>
          <p:cNvSpPr>
            <a:spLocks noGrp="1"/>
          </p:cNvSpPr>
          <p:nvPr>
            <p:ph type="subTitle" idx="1" hasCustomPrompt="1"/>
          </p:nvPr>
        </p:nvSpPr>
        <p:spPr>
          <a:xfrm>
            <a:off x="2132013" y="5388994"/>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Underrubrik</a:t>
            </a:r>
            <a:endParaRPr lang="sv-SE"/>
          </a:p>
        </p:txBody>
      </p:sp>
      <p:pic>
        <p:nvPicPr>
          <p:cNvPr id="2" name="Bildobjekt 1">
            <a:extLst>
              <a:ext uri="{FF2B5EF4-FFF2-40B4-BE49-F238E27FC236}">
                <a16:creationId xmlns:a16="http://schemas.microsoft.com/office/drawing/2014/main" id="{F231D883-7B16-7C82-305D-01DE34B4639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25244" y="1007044"/>
            <a:ext cx="1739917" cy="1654175"/>
          </a:xfrm>
          <a:prstGeom prst="rect">
            <a:avLst/>
          </a:prstGeom>
        </p:spPr>
      </p:pic>
    </p:spTree>
    <p:extLst>
      <p:ext uri="{BB962C8B-B14F-4D97-AF65-F5344CB8AC3E}">
        <p14:creationId xmlns:p14="http://schemas.microsoft.com/office/powerpoint/2010/main" val="29140015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00ADBFD3-494F-0006-CF49-3526BB979BEE}"/>
              </a:ext>
            </a:extLst>
          </p:cNvPr>
          <p:cNvSpPr>
            <a:spLocks noGrp="1"/>
          </p:cNvSpPr>
          <p:nvPr>
            <p:ph type="dt" sz="half" idx="10"/>
          </p:nvPr>
        </p:nvSpPr>
        <p:spPr/>
        <p:txBody>
          <a:bodyPr/>
          <a:lstStyle/>
          <a:p>
            <a:fld id="{888E4D63-BE2C-4D4B-BBD2-256262659A9F}" type="datetime1">
              <a:rPr lang="sv-SE" smtClean="0"/>
              <a:pPr/>
              <a:t>2025-11-10</a:t>
            </a:fld>
            <a:endParaRPr lang="sv-SE"/>
          </a:p>
        </p:txBody>
      </p:sp>
      <p:sp>
        <p:nvSpPr>
          <p:cNvPr id="4" name="Platshållare för sidfot 3">
            <a:extLst>
              <a:ext uri="{FF2B5EF4-FFF2-40B4-BE49-F238E27FC236}">
                <a16:creationId xmlns:a16="http://schemas.microsoft.com/office/drawing/2014/main" id="{E609E1BD-AA5D-00B1-E039-47660A7F4059}"/>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94A18E1F-D479-AB8E-0971-6711BBC8DC22}"/>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6" name="Platshållare för rubrik 1">
            <a:extLst>
              <a:ext uri="{FF2B5EF4-FFF2-40B4-BE49-F238E27FC236}">
                <a16:creationId xmlns:a16="http://schemas.microsoft.com/office/drawing/2014/main" id="{7A283842-21B2-F132-5C80-A0C11430002D}"/>
              </a:ext>
            </a:extLst>
          </p:cNvPr>
          <p:cNvSpPr>
            <a:spLocks noGrp="1"/>
          </p:cNvSpPr>
          <p:nvPr>
            <p:ph type="title"/>
          </p:nvPr>
        </p:nvSpPr>
        <p:spPr>
          <a:xfrm>
            <a:off x="947738" y="836613"/>
            <a:ext cx="9472971" cy="716142"/>
          </a:xfrm>
          <a:prstGeom prst="rect">
            <a:avLst/>
          </a:prstGeom>
        </p:spPr>
        <p:txBody>
          <a:bodyPr vert="horz" lIns="91440" tIns="108000" rIns="91440" bIns="45720" rtlCol="0" anchor="t">
            <a:noAutofit/>
          </a:bodyPr>
          <a:lstStyle/>
          <a:p>
            <a:r>
              <a:rPr lang="sv-SE"/>
              <a:t>Klicka här för att ändra mall för rubrikformat</a:t>
            </a:r>
          </a:p>
        </p:txBody>
      </p:sp>
      <p:sp>
        <p:nvSpPr>
          <p:cNvPr id="8" name="Platshållare för innehåll 7">
            <a:extLst>
              <a:ext uri="{FF2B5EF4-FFF2-40B4-BE49-F238E27FC236}">
                <a16:creationId xmlns:a16="http://schemas.microsoft.com/office/drawing/2014/main" id="{49F71313-69F3-3473-0FB7-308AC801C51B}"/>
              </a:ext>
            </a:extLst>
          </p:cNvPr>
          <p:cNvSpPr>
            <a:spLocks noGrp="1"/>
          </p:cNvSpPr>
          <p:nvPr>
            <p:ph sz="quarter" idx="13"/>
          </p:nvPr>
        </p:nvSpPr>
        <p:spPr>
          <a:xfrm>
            <a:off x="947738" y="1776413"/>
            <a:ext cx="9472971" cy="4244974"/>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24880049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och bild">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CC32F3E5-D4FB-6CAF-7271-81A8E70744CD}"/>
              </a:ext>
            </a:extLst>
          </p:cNvPr>
          <p:cNvSpPr>
            <a:spLocks noGrp="1"/>
          </p:cNvSpPr>
          <p:nvPr>
            <p:ph type="dt" sz="half" idx="10"/>
          </p:nvPr>
        </p:nvSpPr>
        <p:spPr/>
        <p:txBody>
          <a:bodyPr/>
          <a:lstStyle/>
          <a:p>
            <a:fld id="{888E4D63-BE2C-4D4B-BBD2-256262659A9F}" type="datetime1">
              <a:rPr lang="sv-SE" smtClean="0"/>
              <a:pPr/>
              <a:t>2025-11-10</a:t>
            </a:fld>
            <a:endParaRPr lang="sv-SE"/>
          </a:p>
        </p:txBody>
      </p:sp>
      <p:sp>
        <p:nvSpPr>
          <p:cNvPr id="4" name="Platshållare för sidfot 3">
            <a:extLst>
              <a:ext uri="{FF2B5EF4-FFF2-40B4-BE49-F238E27FC236}">
                <a16:creationId xmlns:a16="http://schemas.microsoft.com/office/drawing/2014/main" id="{6E6D920F-9B89-6CE6-44CC-CA866A2473CF}"/>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F1D8D47-4CF2-999B-CC89-CCC79A3C52B2}"/>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8" name="Platshållare för bild 2">
            <a:extLst>
              <a:ext uri="{FF2B5EF4-FFF2-40B4-BE49-F238E27FC236}">
                <a16:creationId xmlns:a16="http://schemas.microsoft.com/office/drawing/2014/main" id="{82EBE0E1-BE11-020E-84EC-67233813B7CE}"/>
              </a:ext>
            </a:extLst>
          </p:cNvPr>
          <p:cNvSpPr>
            <a:spLocks noGrp="1"/>
          </p:cNvSpPr>
          <p:nvPr>
            <p:ph type="pic" sz="quarter" idx="13" hasCustomPrompt="1"/>
          </p:nvPr>
        </p:nvSpPr>
        <p:spPr>
          <a:xfrm>
            <a:off x="-795" y="0"/>
            <a:ext cx="6096000" cy="6858000"/>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7" name="Platshållare för rubrik 1">
            <a:extLst>
              <a:ext uri="{FF2B5EF4-FFF2-40B4-BE49-F238E27FC236}">
                <a16:creationId xmlns:a16="http://schemas.microsoft.com/office/drawing/2014/main" id="{31F0A250-9FA8-F7E1-916A-3CC75EC2F36D}"/>
              </a:ext>
            </a:extLst>
          </p:cNvPr>
          <p:cNvSpPr>
            <a:spLocks noGrp="1"/>
          </p:cNvSpPr>
          <p:nvPr>
            <p:ph type="title"/>
          </p:nvPr>
        </p:nvSpPr>
        <p:spPr>
          <a:xfrm>
            <a:off x="6743700" y="836613"/>
            <a:ext cx="4114800" cy="1459243"/>
          </a:xfrm>
          <a:prstGeom prst="rect">
            <a:avLst/>
          </a:prstGeom>
        </p:spPr>
        <p:txBody>
          <a:bodyPr vert="horz" lIns="91440" tIns="108000" rIns="91440" bIns="45720" rtlCol="0" anchor="t">
            <a:noAutofit/>
          </a:bodyPr>
          <a:lstStyle/>
          <a:p>
            <a:r>
              <a:rPr lang="sv-SE"/>
              <a:t>Klicka här för att ändra mall för rubrikformat</a:t>
            </a:r>
          </a:p>
        </p:txBody>
      </p:sp>
      <p:sp>
        <p:nvSpPr>
          <p:cNvPr id="21" name="Platshållare för text 9">
            <a:extLst>
              <a:ext uri="{FF2B5EF4-FFF2-40B4-BE49-F238E27FC236}">
                <a16:creationId xmlns:a16="http://schemas.microsoft.com/office/drawing/2014/main" id="{B292B661-7CCD-4000-08D7-733BB70F4D9D}"/>
              </a:ext>
            </a:extLst>
          </p:cNvPr>
          <p:cNvSpPr>
            <a:spLocks noGrp="1"/>
          </p:cNvSpPr>
          <p:nvPr>
            <p:ph type="body" sz="quarter" idx="14"/>
          </p:nvPr>
        </p:nvSpPr>
        <p:spPr>
          <a:xfrm>
            <a:off x="6743700" y="2024063"/>
            <a:ext cx="4114800" cy="1910751"/>
          </a:xfrm>
        </p:spPr>
        <p:txBody>
          <a:bodyPr/>
          <a:lstStyle>
            <a:lvl1pPr marL="0" indent="0">
              <a:lnSpc>
                <a:spcPts val="2120"/>
              </a:lnSpc>
              <a:spcBef>
                <a:spcPts val="300"/>
              </a:spcBef>
              <a:buFontTx/>
              <a:buNone/>
              <a:defRPr sz="1600" baseline="0">
                <a:solidFill>
                  <a:schemeClr val="tx1">
                    <a:lumMod val="65000"/>
                    <a:lumOff val="35000"/>
                  </a:schemeClr>
                </a:solidFill>
              </a:defRPr>
            </a:lvl1pPr>
            <a:lvl2pPr marL="457200" indent="0">
              <a:buFontTx/>
              <a:buNone/>
              <a:defRPr sz="1400" baseline="0">
                <a:solidFill>
                  <a:schemeClr val="tx1">
                    <a:lumMod val="65000"/>
                    <a:lumOff val="35000"/>
                  </a:schemeClr>
                </a:solidFill>
              </a:defRPr>
            </a:lvl2pPr>
            <a:lvl3pPr marL="914400" indent="0">
              <a:buFontTx/>
              <a:buNone/>
              <a:defRPr sz="1200" baseline="0">
                <a:solidFill>
                  <a:schemeClr val="tx1">
                    <a:lumMod val="65000"/>
                    <a:lumOff val="35000"/>
                  </a:schemeClr>
                </a:solidFill>
              </a:defRPr>
            </a:lvl3pPr>
            <a:lvl4pPr marL="1371600" indent="0">
              <a:buFontTx/>
              <a:buNone/>
              <a:defRPr sz="1000" baseline="0">
                <a:solidFill>
                  <a:schemeClr val="tx1">
                    <a:lumMod val="65000"/>
                    <a:lumOff val="35000"/>
                  </a:schemeClr>
                </a:solidFill>
              </a:defRPr>
            </a:lvl4pPr>
            <a:lvl5pPr marL="1828800" indent="0">
              <a:buFontTx/>
              <a:buNone/>
              <a:defRPr sz="1000" baseline="0">
                <a:solidFill>
                  <a:schemeClr val="tx1">
                    <a:lumMod val="65000"/>
                    <a:lumOff val="35000"/>
                  </a:schemeClr>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2516824446"/>
      </p:ext>
    </p:extLst>
  </p:cSld>
  <p:clrMapOvr>
    <a:masterClrMapping/>
  </p:clrMapOvr>
  <p:extLst>
    <p:ext uri="{DCECCB84-F9BA-43D5-87BE-67443E8EF086}">
      <p15:sldGuideLst xmlns:p15="http://schemas.microsoft.com/office/powerpoint/2012/main">
        <p15:guide id="1" orient="horz" pos="1275">
          <p15:clr>
            <a:srgbClr val="FBAE40"/>
          </p15:clr>
        </p15:guide>
        <p15:guide id="2" pos="3840">
          <p15:clr>
            <a:srgbClr val="FBAE40"/>
          </p15:clr>
        </p15:guide>
        <p15:guide id="3" orient="horz" pos="527">
          <p15:clr>
            <a:srgbClr val="FBAE40"/>
          </p15:clr>
        </p15:guide>
        <p15:guide id="4" pos="4248">
          <p15:clr>
            <a:srgbClr val="FBAE40"/>
          </p15:clr>
        </p15:guide>
        <p15:guide id="5" pos="683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bild">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D40FDF65-DDD5-E90D-E5DB-B558EDECD8E0}"/>
              </a:ext>
            </a:extLst>
          </p:cNvPr>
          <p:cNvSpPr>
            <a:spLocks noGrp="1"/>
          </p:cNvSpPr>
          <p:nvPr>
            <p:ph type="dt" sz="half" idx="10"/>
          </p:nvPr>
        </p:nvSpPr>
        <p:spPr/>
        <p:txBody>
          <a:bodyPr/>
          <a:lstStyle/>
          <a:p>
            <a:fld id="{888E4D63-BE2C-4D4B-BBD2-256262659A9F}" type="datetime1">
              <a:rPr lang="sv-SE" smtClean="0"/>
              <a:pPr/>
              <a:t>2025-11-10</a:t>
            </a:fld>
            <a:endParaRPr lang="sv-SE"/>
          </a:p>
        </p:txBody>
      </p:sp>
      <p:sp>
        <p:nvSpPr>
          <p:cNvPr id="4" name="Platshållare för sidfot 3">
            <a:extLst>
              <a:ext uri="{FF2B5EF4-FFF2-40B4-BE49-F238E27FC236}">
                <a16:creationId xmlns:a16="http://schemas.microsoft.com/office/drawing/2014/main" id="{8BC36520-22BB-EFA2-853F-F3E7342A23D2}"/>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9A6DF841-EA31-7BF4-9684-209279B6DCF2}"/>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6" name="Platshållare för bild 2">
            <a:extLst>
              <a:ext uri="{FF2B5EF4-FFF2-40B4-BE49-F238E27FC236}">
                <a16:creationId xmlns:a16="http://schemas.microsoft.com/office/drawing/2014/main" id="{3038389D-D197-86D6-9D3E-5A61199E6874}"/>
              </a:ext>
            </a:extLst>
          </p:cNvPr>
          <p:cNvSpPr>
            <a:spLocks noGrp="1"/>
          </p:cNvSpPr>
          <p:nvPr>
            <p:ph type="pic" sz="quarter" idx="13" hasCustomPrompt="1"/>
          </p:nvPr>
        </p:nvSpPr>
        <p:spPr>
          <a:xfrm>
            <a:off x="-795" y="0"/>
            <a:ext cx="6096000" cy="6858000"/>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7" name="Platshållare för rubrik 1">
            <a:extLst>
              <a:ext uri="{FF2B5EF4-FFF2-40B4-BE49-F238E27FC236}">
                <a16:creationId xmlns:a16="http://schemas.microsoft.com/office/drawing/2014/main" id="{72E0C1A0-A9BD-243C-0ED6-127A99F43D70}"/>
              </a:ext>
            </a:extLst>
          </p:cNvPr>
          <p:cNvSpPr>
            <a:spLocks noGrp="1"/>
          </p:cNvSpPr>
          <p:nvPr>
            <p:ph type="title"/>
          </p:nvPr>
        </p:nvSpPr>
        <p:spPr>
          <a:xfrm>
            <a:off x="6743700" y="1844674"/>
            <a:ext cx="4114800" cy="1459243"/>
          </a:xfrm>
          <a:prstGeom prst="rect">
            <a:avLst/>
          </a:prstGeom>
        </p:spPr>
        <p:txBody>
          <a:bodyPr vert="horz" lIns="91440" tIns="108000" rIns="91440" bIns="45720" rtlCol="0" anchor="t">
            <a:noAutofit/>
          </a:bodyPr>
          <a:lstStyle/>
          <a:p>
            <a:r>
              <a:rPr lang="sv-SE"/>
              <a:t>Klicka här för att ändra mall för rubrikformat</a:t>
            </a:r>
          </a:p>
        </p:txBody>
      </p:sp>
      <p:sp>
        <p:nvSpPr>
          <p:cNvPr id="8" name="Platshållare för text 9">
            <a:extLst>
              <a:ext uri="{FF2B5EF4-FFF2-40B4-BE49-F238E27FC236}">
                <a16:creationId xmlns:a16="http://schemas.microsoft.com/office/drawing/2014/main" id="{6A8C23D9-7BD3-7E9D-6E90-B458B8D27045}"/>
              </a:ext>
            </a:extLst>
          </p:cNvPr>
          <p:cNvSpPr>
            <a:spLocks noGrp="1"/>
          </p:cNvSpPr>
          <p:nvPr>
            <p:ph type="body" sz="quarter" idx="14"/>
          </p:nvPr>
        </p:nvSpPr>
        <p:spPr>
          <a:xfrm>
            <a:off x="6743700" y="3429000"/>
            <a:ext cx="4114800" cy="1910751"/>
          </a:xfrm>
        </p:spPr>
        <p:txBody>
          <a:bodyPr/>
          <a:lstStyle>
            <a:lvl1pPr marL="0" indent="0">
              <a:lnSpc>
                <a:spcPts val="2360"/>
              </a:lnSpc>
              <a:spcBef>
                <a:spcPts val="0"/>
              </a:spcBef>
              <a:buFontTx/>
              <a:buNone/>
              <a:defRPr sz="1800" baseline="0">
                <a:solidFill>
                  <a:schemeClr val="tx1">
                    <a:lumMod val="65000"/>
                    <a:lumOff val="35000"/>
                  </a:schemeClr>
                </a:solidFill>
              </a:defRPr>
            </a:lvl1pPr>
            <a:lvl2pPr marL="457200" indent="0">
              <a:buFontTx/>
              <a:buNone/>
              <a:defRPr sz="1400" baseline="0">
                <a:solidFill>
                  <a:schemeClr val="tx1">
                    <a:lumMod val="65000"/>
                    <a:lumOff val="35000"/>
                  </a:schemeClr>
                </a:solidFill>
              </a:defRPr>
            </a:lvl2pPr>
            <a:lvl3pPr marL="914400" indent="0">
              <a:buFontTx/>
              <a:buNone/>
              <a:defRPr sz="1200" baseline="0">
                <a:solidFill>
                  <a:schemeClr val="tx1">
                    <a:lumMod val="65000"/>
                    <a:lumOff val="35000"/>
                  </a:schemeClr>
                </a:solidFill>
              </a:defRPr>
            </a:lvl3pPr>
            <a:lvl4pPr marL="1371600" indent="0">
              <a:buFontTx/>
              <a:buNone/>
              <a:defRPr sz="1000" baseline="0">
                <a:solidFill>
                  <a:schemeClr val="tx1">
                    <a:lumMod val="65000"/>
                    <a:lumOff val="35000"/>
                  </a:schemeClr>
                </a:solidFill>
              </a:defRPr>
            </a:lvl4pPr>
            <a:lvl5pPr marL="1828800" indent="0">
              <a:buFontTx/>
              <a:buNone/>
              <a:defRPr sz="1000" baseline="0">
                <a:solidFill>
                  <a:schemeClr val="tx1">
                    <a:lumMod val="65000"/>
                    <a:lumOff val="35000"/>
                  </a:schemeClr>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3771824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865">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83462A3D-BC6E-33F6-D482-0EDC48C6DC9E}"/>
              </a:ext>
            </a:extLst>
          </p:cNvPr>
          <p:cNvSpPr>
            <a:spLocks noGrp="1"/>
          </p:cNvSpPr>
          <p:nvPr>
            <p:ph type="dt" sz="half" idx="10"/>
          </p:nvPr>
        </p:nvSpPr>
        <p:spPr/>
        <p:txBody>
          <a:bodyPr/>
          <a:lstStyle/>
          <a:p>
            <a:fld id="{888E4D63-BE2C-4D4B-BBD2-256262659A9F}" type="datetime1">
              <a:rPr lang="sv-SE" smtClean="0"/>
              <a:pPr/>
              <a:t>2025-11-10</a:t>
            </a:fld>
            <a:endParaRPr lang="sv-SE"/>
          </a:p>
        </p:txBody>
      </p:sp>
      <p:sp>
        <p:nvSpPr>
          <p:cNvPr id="4" name="Platshållare för sidfot 3">
            <a:extLst>
              <a:ext uri="{FF2B5EF4-FFF2-40B4-BE49-F238E27FC236}">
                <a16:creationId xmlns:a16="http://schemas.microsoft.com/office/drawing/2014/main" id="{CB664D28-D961-D1F2-AC74-C753E5DCB3D4}"/>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A6E489E-66C8-8766-0520-C9DA822D5EAB}"/>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12" name="Platshållare för rubrik 1">
            <a:extLst>
              <a:ext uri="{FF2B5EF4-FFF2-40B4-BE49-F238E27FC236}">
                <a16:creationId xmlns:a16="http://schemas.microsoft.com/office/drawing/2014/main" id="{1DFB9773-1D7F-F3B3-C706-28A8C2D92E34}"/>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a:t>Klicka här för att ändra mall för rubrikformat</a:t>
            </a:r>
          </a:p>
        </p:txBody>
      </p:sp>
      <p:sp>
        <p:nvSpPr>
          <p:cNvPr id="14" name="Platshållare för innehåll 13">
            <a:extLst>
              <a:ext uri="{FF2B5EF4-FFF2-40B4-BE49-F238E27FC236}">
                <a16:creationId xmlns:a16="http://schemas.microsoft.com/office/drawing/2014/main" id="{67484F84-26D1-126E-3D9A-EE9938F14D35}"/>
              </a:ext>
            </a:extLst>
          </p:cNvPr>
          <p:cNvSpPr>
            <a:spLocks noGrp="1"/>
          </p:cNvSpPr>
          <p:nvPr>
            <p:ph sz="quarter" idx="15"/>
          </p:nvPr>
        </p:nvSpPr>
        <p:spPr>
          <a:xfrm>
            <a:off x="947738" y="2528888"/>
            <a:ext cx="4559300" cy="257795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15" name="Platshållare för innehåll 13">
            <a:extLst>
              <a:ext uri="{FF2B5EF4-FFF2-40B4-BE49-F238E27FC236}">
                <a16:creationId xmlns:a16="http://schemas.microsoft.com/office/drawing/2014/main" id="{BF275934-BA93-B26D-2430-57E339605908}"/>
              </a:ext>
            </a:extLst>
          </p:cNvPr>
          <p:cNvSpPr>
            <a:spLocks noGrp="1"/>
          </p:cNvSpPr>
          <p:nvPr>
            <p:ph sz="quarter" idx="16"/>
          </p:nvPr>
        </p:nvSpPr>
        <p:spPr>
          <a:xfrm>
            <a:off x="6089081" y="2528888"/>
            <a:ext cx="4559300" cy="257795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595584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orient="horz" pos="527">
          <p15:clr>
            <a:srgbClr val="FBAE40"/>
          </p15:clr>
        </p15:guide>
        <p15:guide id="5" orient="horz" pos="1593">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2025-11-10</a:t>
            </a:fld>
            <a:endParaRPr lang="sv-SE"/>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7" name="Platshållare för innehåll 6">
            <a:extLst>
              <a:ext uri="{FF2B5EF4-FFF2-40B4-BE49-F238E27FC236}">
                <a16:creationId xmlns:a16="http://schemas.microsoft.com/office/drawing/2014/main" id="{BA1374A7-E0B7-54FC-E679-6FEEF0E72FA1}"/>
              </a:ext>
            </a:extLst>
          </p:cNvPr>
          <p:cNvSpPr>
            <a:spLocks noGrp="1"/>
          </p:cNvSpPr>
          <p:nvPr>
            <p:ph sz="quarter" idx="19"/>
          </p:nvPr>
        </p:nvSpPr>
        <p:spPr>
          <a:xfrm>
            <a:off x="947738" y="2024063"/>
            <a:ext cx="4262617" cy="37639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9" name="Platshållare för innehåll 6">
            <a:extLst>
              <a:ext uri="{FF2B5EF4-FFF2-40B4-BE49-F238E27FC236}">
                <a16:creationId xmlns:a16="http://schemas.microsoft.com/office/drawing/2014/main" id="{B41E123B-B2EB-E3F8-6438-FA8E1D383E07}"/>
              </a:ext>
            </a:extLst>
          </p:cNvPr>
          <p:cNvSpPr>
            <a:spLocks noGrp="1"/>
          </p:cNvSpPr>
          <p:nvPr>
            <p:ph sz="quarter" idx="20"/>
          </p:nvPr>
        </p:nvSpPr>
        <p:spPr>
          <a:xfrm>
            <a:off x="5519738" y="2024063"/>
            <a:ext cx="4262617" cy="37639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12" name="Platshållare för rubrik 1">
            <a:extLst>
              <a:ext uri="{FF2B5EF4-FFF2-40B4-BE49-F238E27FC236}">
                <a16:creationId xmlns:a16="http://schemas.microsoft.com/office/drawing/2014/main" id="{939A7C66-E96C-ED31-2BDE-4005A0E8618E}"/>
              </a:ext>
            </a:extLst>
          </p:cNvPr>
          <p:cNvSpPr>
            <a:spLocks noGrp="1"/>
          </p:cNvSpPr>
          <p:nvPr>
            <p:ph type="title"/>
          </p:nvPr>
        </p:nvSpPr>
        <p:spPr>
          <a:xfrm>
            <a:off x="947738" y="836612"/>
            <a:ext cx="4262617" cy="1052573"/>
          </a:xfrm>
          <a:prstGeom prst="rect">
            <a:avLst/>
          </a:prstGeom>
        </p:spPr>
        <p:txBody>
          <a:bodyPr vert="horz" lIns="91440" tIns="108000" rIns="91440" bIns="45720" rtlCol="0" anchor="t">
            <a:noAutofit/>
          </a:bodyPr>
          <a:lstStyle/>
          <a:p>
            <a:r>
              <a:rPr lang="sv-SE"/>
              <a:t>Klicka här för att ändra mall för rubrikformat</a:t>
            </a:r>
          </a:p>
        </p:txBody>
      </p:sp>
      <p:sp>
        <p:nvSpPr>
          <p:cNvPr id="23" name="Platshållare för text 22">
            <a:extLst>
              <a:ext uri="{FF2B5EF4-FFF2-40B4-BE49-F238E27FC236}">
                <a16:creationId xmlns:a16="http://schemas.microsoft.com/office/drawing/2014/main" id="{FAE689B1-F36C-71C2-F115-C9B65A0A00CE}"/>
              </a:ext>
            </a:extLst>
          </p:cNvPr>
          <p:cNvSpPr>
            <a:spLocks noGrp="1"/>
          </p:cNvSpPr>
          <p:nvPr>
            <p:ph type="body" sz="quarter" idx="21"/>
          </p:nvPr>
        </p:nvSpPr>
        <p:spPr>
          <a:xfrm>
            <a:off x="5519738" y="905624"/>
            <a:ext cx="4262437" cy="1052512"/>
          </a:xfrm>
        </p:spPr>
        <p:txBody>
          <a:bodyPr/>
          <a:lstStyle>
            <a:lvl1pPr marL="0" indent="0">
              <a:lnSpc>
                <a:spcPts val="3840"/>
              </a:lnSpc>
              <a:spcBef>
                <a:spcPts val="0"/>
              </a:spcBef>
              <a:spcAft>
                <a:spcPts val="0"/>
              </a:spcAft>
              <a:buNone/>
              <a:defRPr sz="3200" baseline="0">
                <a:solidFill>
                  <a:schemeClr val="tx1"/>
                </a:solidFill>
              </a:defRPr>
            </a:lvl1pPr>
          </a:lstStyle>
          <a:p>
            <a:pPr lvl="0"/>
            <a:r>
              <a:rPr lang="sv-SE"/>
              <a:t>Klicka här för att ändra format på bakgrundstexten</a:t>
            </a:r>
          </a:p>
        </p:txBody>
      </p:sp>
    </p:spTree>
    <p:extLst>
      <p:ext uri="{BB962C8B-B14F-4D97-AF65-F5344CB8AC3E}">
        <p14:creationId xmlns:p14="http://schemas.microsoft.com/office/powerpoint/2010/main" val="32785873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guide id="8" orient="horz" pos="52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ubrik och två bilde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2025-11-10</a:t>
            </a:fld>
            <a:endParaRPr lang="sv-SE"/>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a:t>Klicka här för att ändra mall för rubrikformat</a:t>
            </a:r>
          </a:p>
        </p:txBody>
      </p:sp>
      <p:sp>
        <p:nvSpPr>
          <p:cNvPr id="11" name="Platshållare för bild 10">
            <a:extLst>
              <a:ext uri="{FF2B5EF4-FFF2-40B4-BE49-F238E27FC236}">
                <a16:creationId xmlns:a16="http://schemas.microsoft.com/office/drawing/2014/main" id="{49E648CF-56EA-9980-F69D-2AC8D23AEE07}"/>
              </a:ext>
            </a:extLst>
          </p:cNvPr>
          <p:cNvSpPr>
            <a:spLocks noGrp="1"/>
          </p:cNvSpPr>
          <p:nvPr>
            <p:ph type="pic" sz="quarter" idx="17"/>
          </p:nvPr>
        </p:nvSpPr>
        <p:spPr>
          <a:xfrm>
            <a:off x="6089650" y="2035175"/>
            <a:ext cx="4559300" cy="2973266"/>
          </a:xfrm>
        </p:spPr>
        <p:txBody>
          <a:bodyPr/>
          <a:lstStyle/>
          <a:p>
            <a:r>
              <a:rPr lang="sv-SE"/>
              <a:t>Klicka på ikonen för att lägga till en bild</a:t>
            </a:r>
            <a:endParaRPr lang="en-GB"/>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8" y="2024063"/>
            <a:ext cx="4572000" cy="2989262"/>
          </a:xfrm>
        </p:spPr>
        <p:txBody>
          <a:bodyPr/>
          <a:lstStyle/>
          <a:p>
            <a:r>
              <a:rPr lang="sv-SE"/>
              <a:t>Klicka på ikonen för att lägga till en bild</a:t>
            </a:r>
            <a:endParaRPr lang="en-GB"/>
          </a:p>
        </p:txBody>
      </p:sp>
      <p:sp>
        <p:nvSpPr>
          <p:cNvPr id="15" name="Platshållare för text 14">
            <a:extLst>
              <a:ext uri="{FF2B5EF4-FFF2-40B4-BE49-F238E27FC236}">
                <a16:creationId xmlns:a16="http://schemas.microsoft.com/office/drawing/2014/main" id="{7EA82616-DB96-A57E-04F3-E904D69359DD}"/>
              </a:ext>
            </a:extLst>
          </p:cNvPr>
          <p:cNvSpPr>
            <a:spLocks noGrp="1"/>
          </p:cNvSpPr>
          <p:nvPr>
            <p:ph type="body" sz="quarter" idx="19"/>
          </p:nvPr>
        </p:nvSpPr>
        <p:spPr>
          <a:xfrm>
            <a:off x="947738" y="5192713"/>
            <a:ext cx="4572000"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16" name="Platshållare för text 14">
            <a:extLst>
              <a:ext uri="{FF2B5EF4-FFF2-40B4-BE49-F238E27FC236}">
                <a16:creationId xmlns:a16="http://schemas.microsoft.com/office/drawing/2014/main" id="{09876A58-6661-933D-30BB-FCB61348535C}"/>
              </a:ext>
            </a:extLst>
          </p:cNvPr>
          <p:cNvSpPr>
            <a:spLocks noGrp="1"/>
          </p:cNvSpPr>
          <p:nvPr>
            <p:ph type="body" sz="quarter" idx="20"/>
          </p:nvPr>
        </p:nvSpPr>
        <p:spPr>
          <a:xfrm>
            <a:off x="6089081" y="5192713"/>
            <a:ext cx="4572000"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10754119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ubrik och 2 bilde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2025-11-10</a:t>
            </a:fld>
            <a:endParaRPr lang="sv-SE"/>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a:t>Klicka här för att ändra mall för rubrikformat</a:t>
            </a:r>
          </a:p>
        </p:txBody>
      </p:sp>
      <p:sp>
        <p:nvSpPr>
          <p:cNvPr id="11" name="Platshållare för bild 10">
            <a:extLst>
              <a:ext uri="{FF2B5EF4-FFF2-40B4-BE49-F238E27FC236}">
                <a16:creationId xmlns:a16="http://schemas.microsoft.com/office/drawing/2014/main" id="{49E648CF-56EA-9980-F69D-2AC8D23AEE07}"/>
              </a:ext>
            </a:extLst>
          </p:cNvPr>
          <p:cNvSpPr>
            <a:spLocks noGrp="1"/>
          </p:cNvSpPr>
          <p:nvPr>
            <p:ph type="pic" sz="quarter" idx="17"/>
          </p:nvPr>
        </p:nvSpPr>
        <p:spPr>
          <a:xfrm>
            <a:off x="6089650" y="2035175"/>
            <a:ext cx="4559300" cy="3753150"/>
          </a:xfrm>
        </p:spPr>
        <p:txBody>
          <a:bodyPr/>
          <a:lstStyle/>
          <a:p>
            <a:r>
              <a:rPr lang="sv-SE"/>
              <a:t>Klicka på ikonen för att lägga till en bild</a:t>
            </a:r>
            <a:endParaRPr lang="en-GB"/>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8" y="2024063"/>
            <a:ext cx="4572000" cy="3764262"/>
          </a:xfrm>
        </p:spPr>
        <p:txBody>
          <a:bodyPr/>
          <a:lstStyle/>
          <a:p>
            <a:r>
              <a:rPr lang="sv-SE"/>
              <a:t>Klicka på ikonen för att lägga till en bild</a:t>
            </a:r>
            <a:endParaRPr lang="en-GB"/>
          </a:p>
        </p:txBody>
      </p:sp>
    </p:spTree>
    <p:extLst>
      <p:ext uri="{BB962C8B-B14F-4D97-AF65-F5344CB8AC3E}">
        <p14:creationId xmlns:p14="http://schemas.microsoft.com/office/powerpoint/2010/main" val="39379752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ubrik och 3 bilde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2025-11-10</a:t>
            </a:fld>
            <a:endParaRPr lang="sv-SE"/>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a:t>Klicka här för att ändra mall för rubrikformat</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9" y="2024063"/>
            <a:ext cx="2822004" cy="3764262"/>
          </a:xfrm>
        </p:spPr>
        <p:txBody>
          <a:bodyPr/>
          <a:lstStyle/>
          <a:p>
            <a:r>
              <a:rPr lang="sv-SE"/>
              <a:t>Klicka på ikonen för att lägga till en bild</a:t>
            </a:r>
            <a:endParaRPr lang="en-GB"/>
          </a:p>
        </p:txBody>
      </p:sp>
      <p:sp>
        <p:nvSpPr>
          <p:cNvPr id="9" name="Platshållare för bild 12">
            <a:extLst>
              <a:ext uri="{FF2B5EF4-FFF2-40B4-BE49-F238E27FC236}">
                <a16:creationId xmlns:a16="http://schemas.microsoft.com/office/drawing/2014/main" id="{A1B32E41-89F9-9ED1-454D-E09D343B8235}"/>
              </a:ext>
            </a:extLst>
          </p:cNvPr>
          <p:cNvSpPr>
            <a:spLocks noGrp="1"/>
          </p:cNvSpPr>
          <p:nvPr>
            <p:ph type="pic" sz="quarter" idx="19"/>
          </p:nvPr>
        </p:nvSpPr>
        <p:spPr>
          <a:xfrm>
            <a:off x="4096380" y="2024063"/>
            <a:ext cx="2822004" cy="3764262"/>
          </a:xfrm>
        </p:spPr>
        <p:txBody>
          <a:bodyPr/>
          <a:lstStyle/>
          <a:p>
            <a:r>
              <a:rPr lang="sv-SE"/>
              <a:t>Klicka på ikonen för att lägga till en bild</a:t>
            </a:r>
            <a:endParaRPr lang="en-GB"/>
          </a:p>
        </p:txBody>
      </p:sp>
      <p:sp>
        <p:nvSpPr>
          <p:cNvPr id="10" name="Platshållare för bild 12">
            <a:extLst>
              <a:ext uri="{FF2B5EF4-FFF2-40B4-BE49-F238E27FC236}">
                <a16:creationId xmlns:a16="http://schemas.microsoft.com/office/drawing/2014/main" id="{BC3C8CFC-2399-786C-A053-51FD97723AC6}"/>
              </a:ext>
            </a:extLst>
          </p:cNvPr>
          <p:cNvSpPr>
            <a:spLocks noGrp="1"/>
          </p:cNvSpPr>
          <p:nvPr>
            <p:ph type="pic" sz="quarter" idx="20"/>
          </p:nvPr>
        </p:nvSpPr>
        <p:spPr>
          <a:xfrm>
            <a:off x="7245021" y="2024063"/>
            <a:ext cx="2822004" cy="3764262"/>
          </a:xfrm>
        </p:spPr>
        <p:txBody>
          <a:bodyPr/>
          <a:lstStyle/>
          <a:p>
            <a:r>
              <a:rPr lang="sv-SE"/>
              <a:t>Klicka på ikonen för att lägga till en bild</a:t>
            </a:r>
            <a:endParaRPr lang="en-GB"/>
          </a:p>
        </p:txBody>
      </p:sp>
    </p:spTree>
    <p:extLst>
      <p:ext uri="{BB962C8B-B14F-4D97-AF65-F5344CB8AC3E}">
        <p14:creationId xmlns:p14="http://schemas.microsoft.com/office/powerpoint/2010/main" val="13152477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ubrik och 3 bilder, tex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2025-11-10</a:t>
            </a:fld>
            <a:endParaRPr lang="sv-SE"/>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a:t>Klicka här för att ändra mall för rubrikformat</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9" y="1687633"/>
            <a:ext cx="2822004" cy="3325692"/>
          </a:xfrm>
        </p:spPr>
        <p:txBody>
          <a:bodyPr/>
          <a:lstStyle/>
          <a:p>
            <a:r>
              <a:rPr lang="sv-SE"/>
              <a:t>Klicka på ikonen för att lägga till en bild</a:t>
            </a:r>
            <a:endParaRPr lang="en-GB"/>
          </a:p>
        </p:txBody>
      </p:sp>
      <p:sp>
        <p:nvSpPr>
          <p:cNvPr id="9" name="Platshållare för bild 12">
            <a:extLst>
              <a:ext uri="{FF2B5EF4-FFF2-40B4-BE49-F238E27FC236}">
                <a16:creationId xmlns:a16="http://schemas.microsoft.com/office/drawing/2014/main" id="{A1B32E41-89F9-9ED1-454D-E09D343B8235}"/>
              </a:ext>
            </a:extLst>
          </p:cNvPr>
          <p:cNvSpPr>
            <a:spLocks noGrp="1"/>
          </p:cNvSpPr>
          <p:nvPr>
            <p:ph type="pic" sz="quarter" idx="19"/>
          </p:nvPr>
        </p:nvSpPr>
        <p:spPr>
          <a:xfrm>
            <a:off x="4096380" y="1687633"/>
            <a:ext cx="2822004" cy="3325692"/>
          </a:xfrm>
        </p:spPr>
        <p:txBody>
          <a:bodyPr/>
          <a:lstStyle/>
          <a:p>
            <a:r>
              <a:rPr lang="sv-SE"/>
              <a:t>Klicka på ikonen för att lägga till en bild</a:t>
            </a:r>
            <a:endParaRPr lang="en-GB"/>
          </a:p>
        </p:txBody>
      </p:sp>
      <p:sp>
        <p:nvSpPr>
          <p:cNvPr id="10" name="Platshållare för bild 12">
            <a:extLst>
              <a:ext uri="{FF2B5EF4-FFF2-40B4-BE49-F238E27FC236}">
                <a16:creationId xmlns:a16="http://schemas.microsoft.com/office/drawing/2014/main" id="{BC3C8CFC-2399-786C-A053-51FD97723AC6}"/>
              </a:ext>
            </a:extLst>
          </p:cNvPr>
          <p:cNvSpPr>
            <a:spLocks noGrp="1"/>
          </p:cNvSpPr>
          <p:nvPr>
            <p:ph type="pic" sz="quarter" idx="20"/>
          </p:nvPr>
        </p:nvSpPr>
        <p:spPr>
          <a:xfrm>
            <a:off x="7245021" y="1687633"/>
            <a:ext cx="2822004" cy="3325692"/>
          </a:xfrm>
        </p:spPr>
        <p:txBody>
          <a:bodyPr/>
          <a:lstStyle/>
          <a:p>
            <a:r>
              <a:rPr lang="sv-SE"/>
              <a:t>Klicka på ikonen för att lägga till en bild</a:t>
            </a:r>
            <a:endParaRPr lang="en-GB"/>
          </a:p>
        </p:txBody>
      </p:sp>
      <p:sp>
        <p:nvSpPr>
          <p:cNvPr id="2" name="Platshållare för text 14">
            <a:extLst>
              <a:ext uri="{FF2B5EF4-FFF2-40B4-BE49-F238E27FC236}">
                <a16:creationId xmlns:a16="http://schemas.microsoft.com/office/drawing/2014/main" id="{590AE671-F2B6-FABF-A578-926E5EABFF30}"/>
              </a:ext>
            </a:extLst>
          </p:cNvPr>
          <p:cNvSpPr>
            <a:spLocks noGrp="1"/>
          </p:cNvSpPr>
          <p:nvPr>
            <p:ph type="body" sz="quarter" idx="21"/>
          </p:nvPr>
        </p:nvSpPr>
        <p:spPr>
          <a:xfrm>
            <a:off x="947738" y="5192713"/>
            <a:ext cx="2822004"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7" name="Platshållare för text 14">
            <a:extLst>
              <a:ext uri="{FF2B5EF4-FFF2-40B4-BE49-F238E27FC236}">
                <a16:creationId xmlns:a16="http://schemas.microsoft.com/office/drawing/2014/main" id="{66BB79A9-07F3-3923-86C2-83C52FDEA60B}"/>
              </a:ext>
            </a:extLst>
          </p:cNvPr>
          <p:cNvSpPr>
            <a:spLocks noGrp="1"/>
          </p:cNvSpPr>
          <p:nvPr>
            <p:ph type="body" sz="quarter" idx="22"/>
          </p:nvPr>
        </p:nvSpPr>
        <p:spPr>
          <a:xfrm>
            <a:off x="4096379" y="5192713"/>
            <a:ext cx="2822004"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8" name="Platshållare för text 14">
            <a:extLst>
              <a:ext uri="{FF2B5EF4-FFF2-40B4-BE49-F238E27FC236}">
                <a16:creationId xmlns:a16="http://schemas.microsoft.com/office/drawing/2014/main" id="{3BC5D95A-77B0-95FD-F967-BDB03FDE710D}"/>
              </a:ext>
            </a:extLst>
          </p:cNvPr>
          <p:cNvSpPr>
            <a:spLocks noGrp="1"/>
          </p:cNvSpPr>
          <p:nvPr>
            <p:ph type="body" sz="quarter" idx="23"/>
          </p:nvPr>
        </p:nvSpPr>
        <p:spPr>
          <a:xfrm>
            <a:off x="7245021" y="5192713"/>
            <a:ext cx="2822004"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39311710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Anpassad layout">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FFE1B46D-8109-6054-3587-2B9881082BB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819006" y="1272750"/>
            <a:ext cx="4556257" cy="4331726"/>
          </a:xfrm>
          <a:prstGeom prst="rect">
            <a:avLst/>
          </a:prstGeom>
        </p:spPr>
      </p:pic>
    </p:spTree>
    <p:extLst>
      <p:ext uri="{BB962C8B-B14F-4D97-AF65-F5344CB8AC3E}">
        <p14:creationId xmlns:p14="http://schemas.microsoft.com/office/powerpoint/2010/main" val="15332780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Hur du använder mallen">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A10160DE-3712-B6F5-BC9B-FF7E972EBCC7}"/>
              </a:ext>
            </a:extLst>
          </p:cNvPr>
          <p:cNvSpPr txBox="1"/>
          <p:nvPr userDrawn="1"/>
        </p:nvSpPr>
        <p:spPr>
          <a:xfrm>
            <a:off x="957359" y="821623"/>
            <a:ext cx="7970120" cy="584775"/>
          </a:xfrm>
          <a:prstGeom prst="rect">
            <a:avLst/>
          </a:prstGeom>
          <a:noFill/>
        </p:spPr>
        <p:txBody>
          <a:bodyPr wrap="square" rtlCol="0">
            <a:spAutoFit/>
          </a:bodyPr>
          <a:lstStyle/>
          <a:p>
            <a:r>
              <a:rPr lang="en-GB" sz="3200">
                <a:latin typeface="Work Sans" pitchFamily="2" charset="77"/>
              </a:rPr>
              <a:t>Hur du använder mallen</a:t>
            </a:r>
          </a:p>
        </p:txBody>
      </p:sp>
      <p:pic>
        <p:nvPicPr>
          <p:cNvPr id="6" name="Picture 4" descr="Microsoft PowerPoint 365 Overview and Supported File Types">
            <a:extLst>
              <a:ext uri="{FF2B5EF4-FFF2-40B4-BE49-F238E27FC236}">
                <a16:creationId xmlns:a16="http://schemas.microsoft.com/office/drawing/2014/main" id="{CA02248D-A975-A36E-10F9-A10C671F870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679036" y="2183739"/>
            <a:ext cx="208587" cy="33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ruta 6">
            <a:extLst>
              <a:ext uri="{FF2B5EF4-FFF2-40B4-BE49-F238E27FC236}">
                <a16:creationId xmlns:a16="http://schemas.microsoft.com/office/drawing/2014/main" id="{4C1909DE-1CB2-B6A2-2B54-2A2A51D829F5}"/>
              </a:ext>
            </a:extLst>
          </p:cNvPr>
          <p:cNvSpPr txBox="1"/>
          <p:nvPr userDrawn="1"/>
        </p:nvSpPr>
        <p:spPr>
          <a:xfrm>
            <a:off x="947738" y="2141961"/>
            <a:ext cx="1866068" cy="1631216"/>
          </a:xfrm>
          <a:prstGeom prst="rect">
            <a:avLst/>
          </a:prstGeom>
          <a:noFill/>
        </p:spPr>
        <p:txBody>
          <a:bodyPr wrap="square" rtlCol="0">
            <a:spAutoFit/>
          </a:bodyPr>
          <a:lstStyle/>
          <a:p>
            <a:r>
              <a:rPr lang="en-GB" sz="1200">
                <a:latin typeface="Work Sans" pitchFamily="2" charset="77"/>
              </a:rPr>
              <a:t>Mallar</a:t>
            </a:r>
          </a:p>
          <a:p>
            <a:pPr>
              <a:spcBef>
                <a:spcPts val="600"/>
              </a:spcBef>
            </a:pPr>
            <a:r>
              <a:rPr lang="en-GB" sz="900">
                <a:latin typeface="Work Sans" pitchFamily="2" charset="77"/>
              </a:rPr>
              <a:t>Klicka på Ny bild och välj den mall som passer ditt behov.</a:t>
            </a:r>
          </a:p>
          <a:p>
            <a:pPr>
              <a:spcBef>
                <a:spcPts val="600"/>
              </a:spcBef>
            </a:pPr>
            <a:r>
              <a:rPr lang="en-GB" sz="900">
                <a:latin typeface="Work Sans" pitchFamily="2" charset="77"/>
              </a:rPr>
              <a:t>Det finns tre mallteman:</a:t>
            </a:r>
          </a:p>
          <a:p>
            <a:pPr>
              <a:spcBef>
                <a:spcPts val="600"/>
              </a:spcBef>
            </a:pPr>
            <a:r>
              <a:rPr lang="en-GB" sz="900">
                <a:latin typeface="Work Sans" pitchFamily="2" charset="77"/>
              </a:rPr>
              <a:t>UU-tema VIT</a:t>
            </a:r>
          </a:p>
          <a:p>
            <a:pPr>
              <a:spcBef>
                <a:spcPts val="600"/>
              </a:spcBef>
            </a:pPr>
            <a:r>
              <a:rPr lang="en-GB" sz="900">
                <a:latin typeface="Work Sans" pitchFamily="2" charset="77"/>
              </a:rPr>
              <a:t>UU-tema LJUSGRÅ</a:t>
            </a:r>
          </a:p>
          <a:p>
            <a:pPr>
              <a:spcBef>
                <a:spcPts val="600"/>
              </a:spcBef>
            </a:pPr>
            <a:r>
              <a:rPr lang="en-GB" sz="900">
                <a:latin typeface="Work Sans" pitchFamily="2" charset="77"/>
              </a:rPr>
              <a:t>UU-tema MÖRKGRÅ (OBS! För Humanistiska teatern)</a:t>
            </a:r>
          </a:p>
        </p:txBody>
      </p:sp>
      <p:pic>
        <p:nvPicPr>
          <p:cNvPr id="9" name="Picture 4" descr="Microsoft PowerPoint 365 Overview and Supported File Types">
            <a:extLst>
              <a:ext uri="{FF2B5EF4-FFF2-40B4-BE49-F238E27FC236}">
                <a16:creationId xmlns:a16="http://schemas.microsoft.com/office/drawing/2014/main" id="{4B8557AA-A294-BB4E-721C-06CC053EF168}"/>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629229" y="3944641"/>
            <a:ext cx="328130" cy="105310"/>
          </a:xfrm>
          <a:prstGeom prst="rect">
            <a:avLst/>
          </a:prstGeom>
          <a:noFill/>
          <a:extLst>
            <a:ext uri="{909E8E84-426E-40DD-AFC4-6F175D3DCCD1}">
              <a14:hiddenFill xmlns:a14="http://schemas.microsoft.com/office/drawing/2010/main">
                <a:solidFill>
                  <a:srgbClr val="FFFFFF"/>
                </a:solidFill>
              </a14:hiddenFill>
            </a:ext>
          </a:extLst>
        </p:spPr>
      </p:pic>
      <p:sp>
        <p:nvSpPr>
          <p:cNvPr id="10" name="textruta 9">
            <a:extLst>
              <a:ext uri="{FF2B5EF4-FFF2-40B4-BE49-F238E27FC236}">
                <a16:creationId xmlns:a16="http://schemas.microsoft.com/office/drawing/2014/main" id="{E2D70D79-03EE-0EC4-11D4-9608EB463254}"/>
              </a:ext>
            </a:extLst>
          </p:cNvPr>
          <p:cNvSpPr txBox="1"/>
          <p:nvPr userDrawn="1"/>
        </p:nvSpPr>
        <p:spPr>
          <a:xfrm>
            <a:off x="947738" y="3850121"/>
            <a:ext cx="1866068" cy="769441"/>
          </a:xfrm>
          <a:prstGeom prst="rect">
            <a:avLst/>
          </a:prstGeom>
          <a:noFill/>
        </p:spPr>
        <p:txBody>
          <a:bodyPr wrap="square" rtlCol="0">
            <a:spAutoFit/>
          </a:bodyPr>
          <a:lstStyle/>
          <a:p>
            <a:r>
              <a:rPr lang="en-GB" sz="1200">
                <a:latin typeface="Work Sans" pitchFamily="2" charset="77"/>
              </a:rPr>
              <a:t>Layout</a:t>
            </a:r>
          </a:p>
          <a:p>
            <a:pPr>
              <a:spcBef>
                <a:spcPts val="600"/>
              </a:spcBef>
            </a:pPr>
            <a:r>
              <a:rPr lang="en-US" sz="900" noProof="0">
                <a:latin typeface="Work Sans" pitchFamily="2" charset="77"/>
              </a:rPr>
              <a:t>Om du vill byta mall på en redan gjord ppt-bild – klicka på Layout och byt mall. </a:t>
            </a:r>
            <a:endParaRPr lang="en-GB" sz="900">
              <a:latin typeface="Work Sans" pitchFamily="2" charset="77"/>
            </a:endParaRPr>
          </a:p>
        </p:txBody>
      </p:sp>
      <p:sp>
        <p:nvSpPr>
          <p:cNvPr id="11" name="textruta 10">
            <a:extLst>
              <a:ext uri="{FF2B5EF4-FFF2-40B4-BE49-F238E27FC236}">
                <a16:creationId xmlns:a16="http://schemas.microsoft.com/office/drawing/2014/main" id="{689B8DBA-4090-8796-8D27-B5ECD2C4F73B}"/>
              </a:ext>
            </a:extLst>
          </p:cNvPr>
          <p:cNvSpPr txBox="1"/>
          <p:nvPr userDrawn="1"/>
        </p:nvSpPr>
        <p:spPr>
          <a:xfrm>
            <a:off x="947738" y="4853264"/>
            <a:ext cx="1866068" cy="769441"/>
          </a:xfrm>
          <a:prstGeom prst="rect">
            <a:avLst/>
          </a:prstGeom>
          <a:noFill/>
        </p:spPr>
        <p:txBody>
          <a:bodyPr wrap="square" rtlCol="0">
            <a:spAutoFit/>
          </a:bodyPr>
          <a:lstStyle/>
          <a:p>
            <a:r>
              <a:rPr lang="en-GB" sz="1200">
                <a:latin typeface="Work Sans" pitchFamily="2" charset="77"/>
              </a:rPr>
              <a:t>Återställ</a:t>
            </a:r>
          </a:p>
          <a:p>
            <a:pPr>
              <a:spcBef>
                <a:spcPts val="600"/>
              </a:spcBef>
              <a:spcAft>
                <a:spcPts val="600"/>
              </a:spcAft>
            </a:pPr>
            <a:r>
              <a:rPr lang="en-US" sz="900" noProof="0">
                <a:latin typeface="Work Sans" pitchFamily="2" charset="77"/>
              </a:rPr>
              <a:t>Vill du återställa en redigerad ppt-bild till mallens format –klicka på Återställ. </a:t>
            </a:r>
          </a:p>
        </p:txBody>
      </p:sp>
      <p:pic>
        <p:nvPicPr>
          <p:cNvPr id="12" name="Picture 4" descr="Microsoft PowerPoint 365 Overview and Supported File Types">
            <a:extLst>
              <a:ext uri="{FF2B5EF4-FFF2-40B4-BE49-F238E27FC236}">
                <a16:creationId xmlns:a16="http://schemas.microsoft.com/office/drawing/2014/main" id="{7435509B-D2BE-467B-85D7-6031AF5A268B}"/>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a:ext>
            </a:extLst>
          </a:blip>
          <a:srcRect/>
          <a:stretch/>
        </p:blipFill>
        <p:spPr bwMode="auto">
          <a:xfrm>
            <a:off x="655179" y="4949201"/>
            <a:ext cx="256300" cy="10531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Header and Footer on slides - Microsoft PowerPoint 365">
            <a:extLst>
              <a:ext uri="{FF2B5EF4-FFF2-40B4-BE49-F238E27FC236}">
                <a16:creationId xmlns:a16="http://schemas.microsoft.com/office/drawing/2014/main" id="{55C94479-0F2F-9D2E-16F0-D2BCF0757671}"/>
              </a:ext>
            </a:extLst>
          </p:cNvPr>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5285019" y="4077220"/>
            <a:ext cx="1493231" cy="1103568"/>
          </a:xfrm>
          <a:prstGeom prst="rect">
            <a:avLst/>
          </a:prstGeom>
          <a:noFill/>
          <a:extLst>
            <a:ext uri="{909E8E84-426E-40DD-AFC4-6F175D3DCCD1}">
              <a14:hiddenFill xmlns:a14="http://schemas.microsoft.com/office/drawing/2010/main">
                <a:solidFill>
                  <a:srgbClr val="FFFFFF"/>
                </a:solidFill>
              </a14:hiddenFill>
            </a:ext>
          </a:extLst>
        </p:spPr>
      </p:pic>
      <p:sp>
        <p:nvSpPr>
          <p:cNvPr id="14" name="textruta 13">
            <a:extLst>
              <a:ext uri="{FF2B5EF4-FFF2-40B4-BE49-F238E27FC236}">
                <a16:creationId xmlns:a16="http://schemas.microsoft.com/office/drawing/2014/main" id="{47629AAE-758A-AC69-3153-3E8D9A45F5B2}"/>
              </a:ext>
            </a:extLst>
          </p:cNvPr>
          <p:cNvSpPr txBox="1"/>
          <p:nvPr userDrawn="1"/>
        </p:nvSpPr>
        <p:spPr>
          <a:xfrm>
            <a:off x="5231428" y="2141961"/>
            <a:ext cx="1866068" cy="1554272"/>
          </a:xfrm>
          <a:prstGeom prst="rect">
            <a:avLst/>
          </a:prstGeom>
          <a:noFill/>
        </p:spPr>
        <p:txBody>
          <a:bodyPr wrap="square" rtlCol="0">
            <a:spAutoFit/>
          </a:bodyPr>
          <a:lstStyle/>
          <a:p>
            <a:r>
              <a:rPr lang="en-GB" sz="1200">
                <a:latin typeface="Work Sans" pitchFamily="2" charset="77"/>
              </a:rPr>
              <a:t>Sidhuvud/Sidfot</a:t>
            </a:r>
          </a:p>
          <a:p>
            <a:pPr>
              <a:spcBef>
                <a:spcPts val="600"/>
              </a:spcBef>
              <a:spcAft>
                <a:spcPts val="600"/>
              </a:spcAft>
            </a:pPr>
            <a:r>
              <a:rPr lang="en-US" sz="900" noProof="0">
                <a:latin typeface="Work Sans" pitchFamily="2" charset="77"/>
              </a:rPr>
              <a:t>Infoga Sidhuvud/sidfot, datum och sidnummer:</a:t>
            </a:r>
          </a:p>
          <a:p>
            <a:pPr marL="120600" indent="-120600">
              <a:spcAft>
                <a:spcPts val="600"/>
              </a:spcAft>
              <a:buClr>
                <a:schemeClr val="tx1">
                  <a:lumMod val="50000"/>
                  <a:lumOff val="50000"/>
                </a:schemeClr>
              </a:buClr>
              <a:buFont typeface="+mj-lt"/>
              <a:buAutoNum type="arabicPeriod"/>
            </a:pPr>
            <a:r>
              <a:rPr lang="en-US" sz="900" noProof="0">
                <a:latin typeface="Work Sans" pitchFamily="2" charset="77"/>
              </a:rPr>
              <a:t>Under fliken </a:t>
            </a:r>
            <a:r>
              <a:rPr lang="en-US" sz="900" b="0" i="1" baseline="0" noProof="0">
                <a:latin typeface="Work Sans" pitchFamily="2" charset="77"/>
              </a:rPr>
              <a:t>Infoga </a:t>
            </a:r>
            <a:r>
              <a:rPr lang="en-US" sz="900" noProof="0">
                <a:latin typeface="Work Sans" pitchFamily="2" charset="77"/>
              </a:rPr>
              <a:t>– klicka på </a:t>
            </a:r>
            <a:r>
              <a:rPr lang="en-US" sz="900" b="0" i="1" baseline="0" noProof="0">
                <a:latin typeface="Work Sans" pitchFamily="2" charset="77"/>
              </a:rPr>
              <a:t>Sidhuvud/sidfot</a:t>
            </a:r>
            <a:r>
              <a:rPr lang="en-US" sz="900" noProof="0">
                <a:latin typeface="Work Sans" pitchFamily="2" charset="77"/>
              </a:rPr>
              <a:t>.</a:t>
            </a:r>
          </a:p>
          <a:p>
            <a:pPr marL="120600" indent="-120600">
              <a:spcAft>
                <a:spcPts val="600"/>
              </a:spcAft>
              <a:buClr>
                <a:schemeClr val="tx1">
                  <a:lumMod val="50000"/>
                  <a:lumOff val="50000"/>
                </a:schemeClr>
              </a:buClr>
              <a:buFont typeface="+mj-lt"/>
              <a:buAutoNum type="arabicPeriod"/>
            </a:pPr>
            <a:r>
              <a:rPr lang="en-US" sz="900" noProof="0">
                <a:latin typeface="Work Sans" pitchFamily="2" charset="77"/>
              </a:rPr>
              <a:t>I Sidhuvud/sidfot-rutan välj det alternativ du önskar</a:t>
            </a:r>
          </a:p>
          <a:p>
            <a:pPr marL="120600" indent="-120600">
              <a:spcAft>
                <a:spcPts val="600"/>
              </a:spcAft>
              <a:buClr>
                <a:schemeClr val="tx1">
                  <a:lumMod val="50000"/>
                  <a:lumOff val="50000"/>
                </a:schemeClr>
              </a:buClr>
              <a:buFont typeface="+mj-lt"/>
              <a:buAutoNum type="arabicPeriod"/>
            </a:pPr>
            <a:r>
              <a:rPr lang="en-US" sz="900" noProof="0">
                <a:latin typeface="Work Sans" pitchFamily="2" charset="77"/>
              </a:rPr>
              <a:t>Klicka på </a:t>
            </a:r>
            <a:r>
              <a:rPr lang="en-US" sz="900" i="1" noProof="0">
                <a:latin typeface="Work Sans" pitchFamily="2" charset="77"/>
              </a:rPr>
              <a:t>Använd för alla</a:t>
            </a:r>
            <a:r>
              <a:rPr lang="en-US" sz="900" noProof="0">
                <a:latin typeface="Work Sans" pitchFamily="2" charset="77"/>
              </a:rPr>
              <a:t>.</a:t>
            </a:r>
          </a:p>
        </p:txBody>
      </p:sp>
      <p:sp>
        <p:nvSpPr>
          <p:cNvPr id="15" name="textruta 14">
            <a:extLst>
              <a:ext uri="{FF2B5EF4-FFF2-40B4-BE49-F238E27FC236}">
                <a16:creationId xmlns:a16="http://schemas.microsoft.com/office/drawing/2014/main" id="{E9570380-7AF6-47E6-BE74-BEEA42645554}"/>
              </a:ext>
            </a:extLst>
          </p:cNvPr>
          <p:cNvSpPr txBox="1"/>
          <p:nvPr userDrawn="1"/>
        </p:nvSpPr>
        <p:spPr>
          <a:xfrm>
            <a:off x="7341715" y="2141961"/>
            <a:ext cx="1975204" cy="2477601"/>
          </a:xfrm>
          <a:prstGeom prst="rect">
            <a:avLst/>
          </a:prstGeom>
          <a:noFill/>
        </p:spPr>
        <p:txBody>
          <a:bodyPr wrap="square" rtlCol="0">
            <a:spAutoFit/>
          </a:bodyPr>
          <a:lstStyle/>
          <a:p>
            <a:r>
              <a:rPr lang="en-GB" sz="1200">
                <a:latin typeface="Work Sans" pitchFamily="2" charset="77"/>
              </a:rPr>
              <a:t>Ändra bildbeskärning</a:t>
            </a:r>
          </a:p>
          <a:p>
            <a:pPr>
              <a:spcBef>
                <a:spcPts val="600"/>
              </a:spcBef>
              <a:spcAft>
                <a:spcPts val="600"/>
              </a:spcAft>
            </a:pPr>
            <a:r>
              <a:rPr lang="en-US" sz="900" noProof="0">
                <a:latin typeface="Work Sans" pitchFamily="2" charset="77"/>
              </a:rPr>
              <a:t>När en bild placeras i en bildruta anpassar Powerpoint automatiskt bilden till rutan. För att justera gör så här:</a:t>
            </a:r>
          </a:p>
          <a:p>
            <a:pPr marL="120600" indent="-120600">
              <a:spcBef>
                <a:spcPts val="600"/>
              </a:spcBef>
              <a:spcAft>
                <a:spcPts val="600"/>
              </a:spcAft>
              <a:buClr>
                <a:schemeClr val="tx1">
                  <a:lumMod val="50000"/>
                  <a:lumOff val="50000"/>
                </a:schemeClr>
              </a:buClr>
              <a:buFont typeface="+mj-lt"/>
              <a:buAutoNum type="arabicPeriod"/>
            </a:pPr>
            <a:r>
              <a:rPr lang="en-US" sz="900" noProof="0">
                <a:latin typeface="Work Sans" pitchFamily="2" charset="77"/>
              </a:rPr>
              <a:t>Markera bilden och klicka på fliken </a:t>
            </a:r>
            <a:r>
              <a:rPr lang="en-US" sz="900" i="1" noProof="0">
                <a:latin typeface="Work Sans" pitchFamily="2" charset="77"/>
              </a:rPr>
              <a:t>Bildformat</a:t>
            </a:r>
            <a:r>
              <a:rPr lang="en-US" sz="900" noProof="0">
                <a:latin typeface="Work Sans" pitchFamily="2" charset="77"/>
              </a:rPr>
              <a:t>. </a:t>
            </a:r>
          </a:p>
          <a:p>
            <a:pPr marL="120600" indent="-120600">
              <a:spcBef>
                <a:spcPts val="600"/>
              </a:spcBef>
              <a:spcAft>
                <a:spcPts val="600"/>
              </a:spcAft>
              <a:buClr>
                <a:schemeClr val="tx1">
                  <a:lumMod val="50000"/>
                  <a:lumOff val="50000"/>
                </a:schemeClr>
              </a:buClr>
              <a:buFont typeface="+mj-lt"/>
              <a:buAutoNum type="arabicPeriod"/>
            </a:pPr>
            <a:r>
              <a:rPr lang="en-US" sz="900" noProof="0">
                <a:latin typeface="Work Sans" pitchFamily="2" charset="77"/>
              </a:rPr>
              <a:t>Välj </a:t>
            </a:r>
            <a:r>
              <a:rPr lang="en-US" sz="900" i="1" noProof="0">
                <a:latin typeface="Work Sans" pitchFamily="2" charset="77"/>
              </a:rPr>
              <a:t>Beskär</a:t>
            </a:r>
            <a:r>
              <a:rPr lang="en-US" sz="900" noProof="0">
                <a:latin typeface="Work Sans" pitchFamily="2" charset="77"/>
              </a:rPr>
              <a:t>. Nu kan du se hela bilden. Notera att de beskärda delarna är mörkare. </a:t>
            </a:r>
          </a:p>
          <a:p>
            <a:pPr marL="120600" indent="-120600">
              <a:spcBef>
                <a:spcPts val="600"/>
              </a:spcBef>
              <a:spcAft>
                <a:spcPts val="600"/>
              </a:spcAft>
              <a:buClr>
                <a:schemeClr val="tx1">
                  <a:lumMod val="50000"/>
                  <a:lumOff val="50000"/>
                </a:schemeClr>
              </a:buClr>
              <a:buFont typeface="+mj-lt"/>
              <a:buAutoNum type="arabicPeriod"/>
            </a:pPr>
            <a:r>
              <a:rPr lang="en-US" sz="900" noProof="0">
                <a:latin typeface="Work Sans" pitchFamily="2" charset="77"/>
              </a:rPr>
              <a:t>Placera bilden genom att dra den i rutan. Zooma genom att dra i hörnen.</a:t>
            </a:r>
          </a:p>
        </p:txBody>
      </p:sp>
      <p:pic>
        <p:nvPicPr>
          <p:cNvPr id="16" name="Bildobjekt 15">
            <a:extLst>
              <a:ext uri="{FF2B5EF4-FFF2-40B4-BE49-F238E27FC236}">
                <a16:creationId xmlns:a16="http://schemas.microsoft.com/office/drawing/2014/main" id="{E0698979-9186-B0BF-2A0F-9C88A353F483}"/>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9721043" y="2238792"/>
            <a:ext cx="1578991" cy="980387"/>
          </a:xfrm>
          <a:prstGeom prst="rect">
            <a:avLst/>
          </a:prstGeom>
        </p:spPr>
      </p:pic>
      <p:pic>
        <p:nvPicPr>
          <p:cNvPr id="3" name="Bildobjekt 2">
            <a:extLst>
              <a:ext uri="{FF2B5EF4-FFF2-40B4-BE49-F238E27FC236}">
                <a16:creationId xmlns:a16="http://schemas.microsoft.com/office/drawing/2014/main" id="{67D3AAE5-0C69-B563-4B24-82C416662A9D}"/>
              </a:ext>
            </a:extLst>
          </p:cNvPr>
          <p:cNvPicPr>
            <a:picLocks noChangeAspect="1"/>
          </p:cNvPicPr>
          <p:nvPr userDrawn="1"/>
        </p:nvPicPr>
        <p:blipFill rotWithShape="1">
          <a:blip r:embed="rId7" cstate="print">
            <a:extLst>
              <a:ext uri="{28A0092B-C50C-407E-A947-70E740481C1C}">
                <a14:useLocalDpi xmlns:a14="http://schemas.microsoft.com/office/drawing/2010/main"/>
              </a:ext>
            </a:extLst>
          </a:blip>
          <a:srcRect r="2746"/>
          <a:stretch/>
        </p:blipFill>
        <p:spPr>
          <a:xfrm>
            <a:off x="3018616" y="2183739"/>
            <a:ext cx="1711571" cy="1008635"/>
          </a:xfrm>
          <a:prstGeom prst="rect">
            <a:avLst/>
          </a:prstGeom>
        </p:spPr>
      </p:pic>
      <p:pic>
        <p:nvPicPr>
          <p:cNvPr id="17" name="Bildobjekt 16">
            <a:extLst>
              <a:ext uri="{FF2B5EF4-FFF2-40B4-BE49-F238E27FC236}">
                <a16:creationId xmlns:a16="http://schemas.microsoft.com/office/drawing/2014/main" id="{8852FF68-E479-5B4B-68C3-767880EB922B}"/>
              </a:ext>
            </a:extLst>
          </p:cNvPr>
          <p:cNvPicPr>
            <a:picLocks noChangeAspect="1"/>
          </p:cNvPicPr>
          <p:nvPr userDrawn="1"/>
        </p:nvPicPr>
        <p:blipFill rotWithShape="1">
          <a:blip r:embed="rId8" cstate="print">
            <a:extLst>
              <a:ext uri="{28A0092B-C50C-407E-A947-70E740481C1C}">
                <a14:useLocalDpi xmlns:a14="http://schemas.microsoft.com/office/drawing/2010/main"/>
              </a:ext>
            </a:extLst>
          </a:blip>
          <a:srcRect r="2746"/>
          <a:stretch/>
        </p:blipFill>
        <p:spPr>
          <a:xfrm>
            <a:off x="3018616" y="3087865"/>
            <a:ext cx="1711571" cy="1039937"/>
          </a:xfrm>
          <a:prstGeom prst="rect">
            <a:avLst/>
          </a:prstGeom>
        </p:spPr>
      </p:pic>
      <p:pic>
        <p:nvPicPr>
          <p:cNvPr id="19" name="Bildobjekt 18">
            <a:extLst>
              <a:ext uri="{FF2B5EF4-FFF2-40B4-BE49-F238E27FC236}">
                <a16:creationId xmlns:a16="http://schemas.microsoft.com/office/drawing/2014/main" id="{42A673F7-9107-4012-817B-F4DF14110D05}"/>
              </a:ext>
            </a:extLst>
          </p:cNvPr>
          <p:cNvPicPr>
            <a:picLocks noChangeAspect="1"/>
          </p:cNvPicPr>
          <p:nvPr userDrawn="1"/>
        </p:nvPicPr>
        <p:blipFill rotWithShape="1">
          <a:blip r:embed="rId9" cstate="print">
            <a:extLst>
              <a:ext uri="{28A0092B-C50C-407E-A947-70E740481C1C}">
                <a14:useLocalDpi xmlns:a14="http://schemas.microsoft.com/office/drawing/2010/main"/>
              </a:ext>
            </a:extLst>
          </a:blip>
          <a:srcRect l="-1" r="2634" b="4356"/>
          <a:stretch/>
        </p:blipFill>
        <p:spPr>
          <a:xfrm>
            <a:off x="3018616" y="4043632"/>
            <a:ext cx="1711571" cy="905570"/>
          </a:xfrm>
          <a:prstGeom prst="rect">
            <a:avLst/>
          </a:prstGeom>
        </p:spPr>
      </p:pic>
    </p:spTree>
    <p:extLst>
      <p:ext uri="{BB962C8B-B14F-4D97-AF65-F5344CB8AC3E}">
        <p14:creationId xmlns:p14="http://schemas.microsoft.com/office/powerpoint/2010/main" val="20996214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527">
          <p15:clr>
            <a:srgbClr val="FBAE40"/>
          </p15:clr>
        </p15:guide>
        <p15:guide id="4" pos="5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är du gör din presentation">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55B0D64B-2452-F207-A336-0815C2DF0741}"/>
              </a:ext>
            </a:extLst>
          </p:cNvPr>
          <p:cNvSpPr txBox="1"/>
          <p:nvPr userDrawn="1"/>
        </p:nvSpPr>
        <p:spPr>
          <a:xfrm>
            <a:off x="947738" y="2544623"/>
            <a:ext cx="4559299" cy="1768754"/>
          </a:xfrm>
          <a:prstGeom prst="rect">
            <a:avLst/>
          </a:prstGeom>
          <a:noFill/>
        </p:spPr>
        <p:txBody>
          <a:bodyPr wrap="square" rtlCol="0">
            <a:spAutoFit/>
          </a:bodyPr>
          <a:lstStyle/>
          <a:p>
            <a:pPr marL="230400" lvl="0" indent="-230400">
              <a:lnSpc>
                <a:spcPts val="2120"/>
              </a:lnSpc>
              <a:spcBef>
                <a:spcPts val="300"/>
              </a:spcBef>
              <a:buFont typeface="Arial" panose="020B0604020202020204" pitchFamily="34" charset="0"/>
              <a:buChar char="•"/>
            </a:pPr>
            <a:r>
              <a:rPr lang="sv-SE" sz="1600" kern="10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Presentationen ska vara ett stöd och blir bättre om den skrivna informationen är kort och kärnfull.</a:t>
            </a:r>
          </a:p>
          <a:p>
            <a:pPr marL="230400" lvl="0" indent="-230400">
              <a:lnSpc>
                <a:spcPts val="2120"/>
              </a:lnSpc>
              <a:spcBef>
                <a:spcPts val="300"/>
              </a:spcBef>
              <a:buFont typeface="Arial" panose="020B0604020202020204" pitchFamily="34" charset="0"/>
              <a:buChar char="•"/>
            </a:pPr>
            <a:r>
              <a:rPr lang="en-GB" sz="1600" kern="10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Låt presentationen illustrera ditt budskap – genom diagram, citat.</a:t>
            </a:r>
            <a:endParaRPr lang="sv-SE" sz="1600" kern="10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endParaRPr>
          </a:p>
          <a:p>
            <a:pPr marL="230400" lvl="0" indent="-230400">
              <a:lnSpc>
                <a:spcPts val="2120"/>
              </a:lnSpc>
              <a:spcBef>
                <a:spcPts val="300"/>
              </a:spcBef>
              <a:buFont typeface="Arial" panose="020B0604020202020204" pitchFamily="34" charset="0"/>
              <a:buChar char="•"/>
            </a:pPr>
            <a:r>
              <a:rPr lang="en-GB" sz="1600" kern="10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Använd gärna stödord och punktlista.</a:t>
            </a:r>
            <a:endParaRPr lang="sv-SE" sz="1600" kern="10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endParaRPr>
          </a:p>
        </p:txBody>
      </p:sp>
      <p:sp>
        <p:nvSpPr>
          <p:cNvPr id="7" name="textruta 6">
            <a:extLst>
              <a:ext uri="{FF2B5EF4-FFF2-40B4-BE49-F238E27FC236}">
                <a16:creationId xmlns:a16="http://schemas.microsoft.com/office/drawing/2014/main" id="{73F45F60-45E7-066A-33B4-0E8E6F121EC0}"/>
              </a:ext>
            </a:extLst>
          </p:cNvPr>
          <p:cNvSpPr txBox="1"/>
          <p:nvPr userDrawn="1"/>
        </p:nvSpPr>
        <p:spPr>
          <a:xfrm>
            <a:off x="6084515" y="2544623"/>
            <a:ext cx="4712794" cy="1768754"/>
          </a:xfrm>
          <a:prstGeom prst="rect">
            <a:avLst/>
          </a:prstGeom>
          <a:noFill/>
        </p:spPr>
        <p:txBody>
          <a:bodyPr wrap="square" rtlCol="0">
            <a:spAutoFit/>
          </a:bodyPr>
          <a:lstStyle/>
          <a:p>
            <a:pPr marL="230400" lvl="0" indent="-230400">
              <a:lnSpc>
                <a:spcPts val="2120"/>
              </a:lnSpc>
              <a:spcBef>
                <a:spcPts val="300"/>
              </a:spcBef>
              <a:buFont typeface="Arial" panose="020B0604020202020204" pitchFamily="34" charset="0"/>
              <a:buChar char="•"/>
            </a:pPr>
            <a:r>
              <a:rPr lang="sv-SE" sz="1600" kern="10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Välj bilder/fotografier med omsorg – rätt foto förstärker, fel förstör.</a:t>
            </a:r>
          </a:p>
          <a:p>
            <a:pPr marL="230400" lvl="0" indent="-230400">
              <a:lnSpc>
                <a:spcPts val="2120"/>
              </a:lnSpc>
              <a:spcBef>
                <a:spcPts val="300"/>
              </a:spcBef>
              <a:buFont typeface="Arial" panose="020B0604020202020204" pitchFamily="34" charset="0"/>
              <a:buChar char="•"/>
            </a:pPr>
            <a:r>
              <a:rPr lang="sv-SE" sz="1600" kern="10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Kan du inte göra en tydlig presentationsbild, gör ingen alls – förklara med egna ord istället.</a:t>
            </a:r>
          </a:p>
          <a:p>
            <a:pPr marL="230400" lvl="0" indent="-230400">
              <a:lnSpc>
                <a:spcPts val="2120"/>
              </a:lnSpc>
              <a:spcBef>
                <a:spcPts val="300"/>
              </a:spcBef>
              <a:buFont typeface="Arial" panose="020B0604020202020204" pitchFamily="34" charset="0"/>
              <a:buChar char="•"/>
            </a:pPr>
            <a:r>
              <a:rPr lang="en-GB" sz="1600" kern="10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Håll presentationen kort. Prata hellre själv.</a:t>
            </a:r>
            <a:endParaRPr lang="sv-SE" sz="1600" kern="10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endParaRPr>
          </a:p>
        </p:txBody>
      </p:sp>
      <p:sp>
        <p:nvSpPr>
          <p:cNvPr id="8" name="textruta 7">
            <a:extLst>
              <a:ext uri="{FF2B5EF4-FFF2-40B4-BE49-F238E27FC236}">
                <a16:creationId xmlns:a16="http://schemas.microsoft.com/office/drawing/2014/main" id="{67D7A5C2-C92A-600F-0BB8-1E9FDC99BAEF}"/>
              </a:ext>
            </a:extLst>
          </p:cNvPr>
          <p:cNvSpPr txBox="1"/>
          <p:nvPr userDrawn="1"/>
        </p:nvSpPr>
        <p:spPr>
          <a:xfrm>
            <a:off x="947738" y="1890199"/>
            <a:ext cx="4559299" cy="361637"/>
          </a:xfrm>
          <a:prstGeom prst="rect">
            <a:avLst/>
          </a:prstGeom>
          <a:noFill/>
        </p:spPr>
        <p:txBody>
          <a:bodyPr wrap="square" rtlCol="0">
            <a:spAutoFit/>
          </a:bodyPr>
          <a:lstStyle/>
          <a:p>
            <a:pPr lvl="0">
              <a:lnSpc>
                <a:spcPts val="2120"/>
              </a:lnSpc>
              <a:spcBef>
                <a:spcPts val="300"/>
              </a:spcBef>
            </a:pPr>
            <a:r>
              <a:rPr lang="sv-SE" kern="100">
                <a:effectLst/>
                <a:latin typeface="Work Sans" pitchFamily="2" charset="77"/>
                <a:ea typeface="Calibri" panose="020F0502020204030204" pitchFamily="34" charset="0"/>
                <a:cs typeface="Times New Roman" panose="02020603050405020304" pitchFamily="18" charset="0"/>
              </a:rPr>
              <a:t>Tänk på att:</a:t>
            </a:r>
          </a:p>
        </p:txBody>
      </p:sp>
      <p:sp>
        <p:nvSpPr>
          <p:cNvPr id="9" name="textruta 8">
            <a:extLst>
              <a:ext uri="{FF2B5EF4-FFF2-40B4-BE49-F238E27FC236}">
                <a16:creationId xmlns:a16="http://schemas.microsoft.com/office/drawing/2014/main" id="{2717BDED-5AD5-2E63-7694-5DF8A093795C}"/>
              </a:ext>
            </a:extLst>
          </p:cNvPr>
          <p:cNvSpPr txBox="1"/>
          <p:nvPr userDrawn="1"/>
        </p:nvSpPr>
        <p:spPr>
          <a:xfrm>
            <a:off x="947738" y="899447"/>
            <a:ext cx="7774921" cy="579646"/>
          </a:xfrm>
          <a:prstGeom prst="rect">
            <a:avLst/>
          </a:prstGeom>
          <a:noFill/>
        </p:spPr>
        <p:txBody>
          <a:bodyPr wrap="square" rtlCol="0">
            <a:spAutoFit/>
          </a:bodyPr>
          <a:lstStyle/>
          <a:p>
            <a:pPr lvl="0">
              <a:lnSpc>
                <a:spcPts val="3840"/>
              </a:lnSpc>
            </a:pPr>
            <a:r>
              <a:rPr lang="sv-SE" sz="3200" kern="100">
                <a:effectLst/>
                <a:latin typeface="Work Sans" pitchFamily="2" charset="77"/>
                <a:ea typeface="Calibri" panose="020F0502020204030204" pitchFamily="34" charset="0"/>
                <a:cs typeface="Times New Roman" panose="02020603050405020304" pitchFamily="18" charset="0"/>
              </a:rPr>
              <a:t>När du gör din presentation</a:t>
            </a:r>
          </a:p>
        </p:txBody>
      </p:sp>
    </p:spTree>
    <p:extLst>
      <p:ext uri="{BB962C8B-B14F-4D97-AF65-F5344CB8AC3E}">
        <p14:creationId xmlns:p14="http://schemas.microsoft.com/office/powerpoint/2010/main" val="16009548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llgänglighetsanpassa din presentation">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8EB50238-E622-CC4D-E865-CA7D7EF35C9E}"/>
              </a:ext>
            </a:extLst>
          </p:cNvPr>
          <p:cNvSpPr txBox="1"/>
          <p:nvPr userDrawn="1"/>
        </p:nvSpPr>
        <p:spPr>
          <a:xfrm>
            <a:off x="957358" y="821623"/>
            <a:ext cx="9054859" cy="584775"/>
          </a:xfrm>
          <a:prstGeom prst="rect">
            <a:avLst/>
          </a:prstGeom>
          <a:noFill/>
        </p:spPr>
        <p:txBody>
          <a:bodyPr wrap="square" rtlCol="0">
            <a:spAutoFit/>
          </a:bodyPr>
          <a:lstStyle/>
          <a:p>
            <a:r>
              <a:rPr lang="en-GB" sz="3200">
                <a:latin typeface="Work Sans" pitchFamily="2" charset="77"/>
              </a:rPr>
              <a:t>Tillgänglighetsanpassa din presentation</a:t>
            </a:r>
          </a:p>
        </p:txBody>
      </p:sp>
      <p:sp>
        <p:nvSpPr>
          <p:cNvPr id="7" name="textruta 6">
            <a:extLst>
              <a:ext uri="{FF2B5EF4-FFF2-40B4-BE49-F238E27FC236}">
                <a16:creationId xmlns:a16="http://schemas.microsoft.com/office/drawing/2014/main" id="{46DB352F-69A9-1E92-AAD7-901A1A1F9054}"/>
              </a:ext>
            </a:extLst>
          </p:cNvPr>
          <p:cNvSpPr txBox="1"/>
          <p:nvPr userDrawn="1"/>
        </p:nvSpPr>
        <p:spPr>
          <a:xfrm>
            <a:off x="957359" y="1528186"/>
            <a:ext cx="932341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a:t>Mallen är inställd för att vara så tillgänglighetsanpassad som möjligt men det är två saker du behöver göra själv allt eftersom du adderar innehåll. </a:t>
            </a:r>
            <a:r>
              <a:rPr lang="en-US" sz="1400" b="1" noProof="0">
                <a:latin typeface="Work Sans SemiBold" pitchFamily="2" charset="77"/>
              </a:rPr>
              <a:t>Instruktionerna nedan är för Office 2013/2016.</a:t>
            </a:r>
          </a:p>
        </p:txBody>
      </p:sp>
      <p:sp>
        <p:nvSpPr>
          <p:cNvPr id="8" name="textruta 7">
            <a:extLst>
              <a:ext uri="{FF2B5EF4-FFF2-40B4-BE49-F238E27FC236}">
                <a16:creationId xmlns:a16="http://schemas.microsoft.com/office/drawing/2014/main" id="{DA13882F-AF79-0DD9-0229-90F3341A13E5}"/>
              </a:ext>
            </a:extLst>
          </p:cNvPr>
          <p:cNvSpPr txBox="1"/>
          <p:nvPr userDrawn="1"/>
        </p:nvSpPr>
        <p:spPr>
          <a:xfrm>
            <a:off x="947738" y="2600794"/>
            <a:ext cx="4234721" cy="1579920"/>
          </a:xfrm>
          <a:prstGeom prst="rect">
            <a:avLst/>
          </a:prstGeom>
          <a:noFill/>
        </p:spPr>
        <p:txBody>
          <a:bodyPr wrap="square" rtlCol="0">
            <a:spAutoFit/>
          </a:bodyPr>
          <a:lstStyle/>
          <a:p>
            <a:pPr marL="0" indent="0">
              <a:spcAft>
                <a:spcPts val="1000"/>
              </a:spcAft>
              <a:buNone/>
            </a:pPr>
            <a:r>
              <a:rPr lang="en-US" sz="1000">
                <a:latin typeface="Work Sans" pitchFamily="2" charset="77"/>
              </a:rPr>
              <a:t>Högerklicka på en bild/figur och välj alternativet </a:t>
            </a:r>
            <a:r>
              <a:rPr lang="en-US" sz="1000" i="1">
                <a:latin typeface="Work Sans" pitchFamily="2" charset="77"/>
              </a:rPr>
              <a:t>Formatera bild. </a:t>
            </a:r>
            <a:r>
              <a:rPr lang="en-US" sz="1000">
                <a:latin typeface="Work Sans" pitchFamily="2" charset="77"/>
              </a:rPr>
              <a:t>Då öppnas en flik till höger i fönstret. Välj figuren </a:t>
            </a:r>
            <a:r>
              <a:rPr lang="en-US" sz="1000" i="1">
                <a:latin typeface="Work Sans" pitchFamily="2" charset="77"/>
              </a:rPr>
              <a:t>Storlek och egenskaper… </a:t>
            </a:r>
            <a:r>
              <a:rPr lang="en-US" sz="1000">
                <a:latin typeface="Work Sans" pitchFamily="2" charset="77"/>
              </a:rPr>
              <a:t>välj sedan </a:t>
            </a:r>
            <a:r>
              <a:rPr lang="en-US" sz="1000" i="1">
                <a:latin typeface="Work Sans" pitchFamily="2" charset="77"/>
              </a:rPr>
              <a:t>alternativ text. </a:t>
            </a:r>
            <a:r>
              <a:rPr lang="en-US" sz="1000">
                <a:latin typeface="Work Sans" pitchFamily="2" charset="77"/>
              </a:rPr>
              <a:t>Beskriv din bild/figur med 1-2 meningar som läses upp av uppläsningsprogram för de som har nedsatt syn.</a:t>
            </a:r>
          </a:p>
          <a:p>
            <a:pPr marL="0" indent="0">
              <a:spcAft>
                <a:spcPts val="1000"/>
              </a:spcAft>
              <a:buNone/>
            </a:pPr>
            <a:r>
              <a:rPr lang="en-US" sz="1000">
                <a:latin typeface="Work Sans" pitchFamily="2" charset="77"/>
              </a:rPr>
              <a:t>Har bilden/figuren inget informativt syfte och du vill exkludera den kan du bara lämna rubrik och beskrivning tom.</a:t>
            </a:r>
          </a:p>
          <a:p>
            <a:endParaRPr lang="en-GB" sz="1000">
              <a:latin typeface="Work Sans" pitchFamily="2" charset="77"/>
            </a:endParaRPr>
          </a:p>
        </p:txBody>
      </p:sp>
      <p:sp>
        <p:nvSpPr>
          <p:cNvPr id="9" name="textruta 8">
            <a:extLst>
              <a:ext uri="{FF2B5EF4-FFF2-40B4-BE49-F238E27FC236}">
                <a16:creationId xmlns:a16="http://schemas.microsoft.com/office/drawing/2014/main" id="{4DBAB48A-0207-EBBB-5144-24A47388C7DA}"/>
              </a:ext>
            </a:extLst>
          </p:cNvPr>
          <p:cNvSpPr txBox="1"/>
          <p:nvPr userDrawn="1"/>
        </p:nvSpPr>
        <p:spPr>
          <a:xfrm>
            <a:off x="5549719" y="2600794"/>
            <a:ext cx="4234721" cy="2554545"/>
          </a:xfrm>
          <a:prstGeom prst="rect">
            <a:avLst/>
          </a:prstGeom>
          <a:noFill/>
        </p:spPr>
        <p:txBody>
          <a:bodyPr wrap="square" rtlCol="0">
            <a:spAutoFit/>
          </a:bodyPr>
          <a:lstStyle/>
          <a:p>
            <a:pPr>
              <a:spcAft>
                <a:spcPts val="600"/>
              </a:spcAft>
            </a:pPr>
            <a:r>
              <a:rPr lang="en-US" sz="1000">
                <a:latin typeface="Work Sans" pitchFamily="2" charset="77"/>
              </a:rPr>
              <a:t>Mallarna förinlagda fält har en uppsatt läsordning men adderar du ytterligare/egna textrutor, bilder, smart art eller annat innehåll som inte finns i mallen bör du kontrollera att läsordningen blir logisk, annars läses objekten in i ordningen de lagts till på sidan.</a:t>
            </a:r>
          </a:p>
          <a:p>
            <a:pPr marL="0" indent="0">
              <a:spcAft>
                <a:spcPts val="600"/>
              </a:spcAft>
              <a:buNone/>
            </a:pPr>
            <a:r>
              <a:rPr lang="en-US" sz="1000" b="1">
                <a:latin typeface="Work Sans" pitchFamily="2" charset="77"/>
              </a:rPr>
              <a:t>Läsordningen styr du genom:</a:t>
            </a:r>
          </a:p>
          <a:p>
            <a:pPr marL="228600" indent="-228600">
              <a:spcAft>
                <a:spcPts val="600"/>
              </a:spcAft>
              <a:buClr>
                <a:schemeClr val="tx1">
                  <a:lumMod val="65000"/>
                  <a:lumOff val="35000"/>
                </a:schemeClr>
              </a:buClr>
              <a:buFont typeface="+mj-lt"/>
              <a:buAutoNum type="arabicPeriod"/>
            </a:pPr>
            <a:r>
              <a:rPr lang="en-US" sz="1000">
                <a:latin typeface="Work Sans" pitchFamily="2" charset="77"/>
              </a:rPr>
              <a:t>Markera ett objekt i filen. Välj fliken </a:t>
            </a:r>
            <a:r>
              <a:rPr lang="en-US" sz="1000" b="0" i="1" baseline="0">
                <a:latin typeface="Work Sans" pitchFamily="2" charset="77"/>
              </a:rPr>
              <a:t>format </a:t>
            </a:r>
            <a:r>
              <a:rPr lang="en-US" sz="1000">
                <a:latin typeface="Work Sans" pitchFamily="2" charset="77"/>
              </a:rPr>
              <a:t>som visas till höger i menyfliksområdet och välj sedan </a:t>
            </a:r>
            <a:r>
              <a:rPr lang="en-US" sz="1000" b="0" i="1" baseline="0">
                <a:latin typeface="Work Sans" pitchFamily="2" charset="77"/>
              </a:rPr>
              <a:t>markeringsfönster </a:t>
            </a:r>
            <a:r>
              <a:rPr lang="en-US" sz="1000">
                <a:latin typeface="Work Sans" pitchFamily="2" charset="77"/>
              </a:rPr>
              <a:t>i gruppen</a:t>
            </a:r>
            <a:r>
              <a:rPr lang="en-US" sz="1000" b="0" i="1" baseline="0">
                <a:latin typeface="Work Sans" pitchFamily="2" charset="77"/>
              </a:rPr>
              <a:t> ordna.</a:t>
            </a:r>
            <a:endParaRPr lang="en-US" sz="1000">
              <a:latin typeface="Work Sans" pitchFamily="2" charset="77"/>
            </a:endParaRPr>
          </a:p>
          <a:p>
            <a:pPr marL="228600" indent="-228600">
              <a:spcAft>
                <a:spcPts val="600"/>
              </a:spcAft>
              <a:buClr>
                <a:schemeClr val="tx1">
                  <a:lumMod val="65000"/>
                  <a:lumOff val="35000"/>
                </a:schemeClr>
              </a:buClr>
              <a:buFont typeface="+mj-lt"/>
              <a:buAutoNum type="arabicPeriod"/>
            </a:pPr>
            <a:r>
              <a:rPr lang="en-US" sz="1000">
                <a:latin typeface="Work Sans" pitchFamily="2" charset="77"/>
              </a:rPr>
              <a:t>Markera ett eller flera objekt i listan. Dra markeringen uppåt eller nedåt, eller klicka på knappen uppåt.</a:t>
            </a:r>
          </a:p>
          <a:p>
            <a:pPr marL="0" indent="0">
              <a:spcAft>
                <a:spcPts val="600"/>
              </a:spcAft>
              <a:buClr>
                <a:schemeClr val="tx1">
                  <a:lumMod val="65000"/>
                  <a:lumOff val="35000"/>
                </a:schemeClr>
              </a:buClr>
              <a:buFont typeface="+mj-lt"/>
              <a:buNone/>
            </a:pPr>
            <a:r>
              <a:rPr lang="en-US" sz="1000">
                <a:latin typeface="Work Sans" pitchFamily="2" charset="77"/>
              </a:rPr>
              <a:t>Dra objekten till de har den ordning du vill. Detta påverkar inte layouten på sidan utan bara vilken ordning de läses in maskinellt. </a:t>
            </a:r>
            <a:endParaRPr lang="en-GB" sz="1000">
              <a:latin typeface="Work Sans" pitchFamily="2" charset="77"/>
            </a:endParaRPr>
          </a:p>
        </p:txBody>
      </p:sp>
      <p:sp>
        <p:nvSpPr>
          <p:cNvPr id="10" name="textruta 9">
            <a:extLst>
              <a:ext uri="{FF2B5EF4-FFF2-40B4-BE49-F238E27FC236}">
                <a16:creationId xmlns:a16="http://schemas.microsoft.com/office/drawing/2014/main" id="{32D64C20-E0EC-50ED-8276-1342580DEAE9}"/>
              </a:ext>
            </a:extLst>
          </p:cNvPr>
          <p:cNvSpPr txBox="1"/>
          <p:nvPr userDrawn="1"/>
        </p:nvSpPr>
        <p:spPr>
          <a:xfrm>
            <a:off x="934309" y="2231036"/>
            <a:ext cx="4248150" cy="307777"/>
          </a:xfrm>
          <a:prstGeom prst="rect">
            <a:avLst/>
          </a:prstGeom>
          <a:noFill/>
        </p:spPr>
        <p:txBody>
          <a:bodyPr wrap="square" rtlCol="0">
            <a:spAutoFit/>
          </a:bodyPr>
          <a:lstStyle/>
          <a:p>
            <a:r>
              <a:rPr lang="en-GB" sz="1400">
                <a:latin typeface="Work Sans Medium" pitchFamily="2" charset="77"/>
              </a:rPr>
              <a:t>Lägg till alternativ text för bilder/figurer</a:t>
            </a:r>
          </a:p>
        </p:txBody>
      </p:sp>
      <p:sp>
        <p:nvSpPr>
          <p:cNvPr id="11" name="textruta 10">
            <a:extLst>
              <a:ext uri="{FF2B5EF4-FFF2-40B4-BE49-F238E27FC236}">
                <a16:creationId xmlns:a16="http://schemas.microsoft.com/office/drawing/2014/main" id="{E6A6CDBB-9355-D585-CAEB-E68FDC04C402}"/>
              </a:ext>
            </a:extLst>
          </p:cNvPr>
          <p:cNvSpPr txBox="1"/>
          <p:nvPr userDrawn="1"/>
        </p:nvSpPr>
        <p:spPr>
          <a:xfrm>
            <a:off x="5543785" y="2231036"/>
            <a:ext cx="4248150" cy="307777"/>
          </a:xfrm>
          <a:prstGeom prst="rect">
            <a:avLst/>
          </a:prstGeom>
          <a:noFill/>
        </p:spPr>
        <p:txBody>
          <a:bodyPr wrap="square" rtlCol="0">
            <a:spAutoFit/>
          </a:bodyPr>
          <a:lstStyle/>
          <a:p>
            <a:r>
              <a:rPr lang="en-GB" sz="1400">
                <a:latin typeface="Work Sans Medium" pitchFamily="2" charset="77"/>
              </a:rPr>
              <a:t>Dubbelkolla läsordningen</a:t>
            </a:r>
          </a:p>
        </p:txBody>
      </p:sp>
    </p:spTree>
    <p:extLst>
      <p:ext uri="{BB962C8B-B14F-4D97-AF65-F5344CB8AC3E}">
        <p14:creationId xmlns:p14="http://schemas.microsoft.com/office/powerpoint/2010/main" val="5272867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llgänglighet Office 365/2019">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0A51E754-9C7A-11C0-D983-A8276233FD20}"/>
              </a:ext>
            </a:extLst>
          </p:cNvPr>
          <p:cNvSpPr txBox="1"/>
          <p:nvPr userDrawn="1"/>
        </p:nvSpPr>
        <p:spPr>
          <a:xfrm>
            <a:off x="957359" y="821623"/>
            <a:ext cx="9535150" cy="584775"/>
          </a:xfrm>
          <a:prstGeom prst="rect">
            <a:avLst/>
          </a:prstGeom>
          <a:noFill/>
        </p:spPr>
        <p:txBody>
          <a:bodyPr wrap="square" rtlCol="0">
            <a:spAutoFit/>
          </a:bodyPr>
          <a:lstStyle/>
          <a:p>
            <a:r>
              <a:rPr lang="en-GB" sz="3200">
                <a:latin typeface="Work Sans" pitchFamily="2" charset="77"/>
              </a:rPr>
              <a:t>Tillgänglighetsanpassa din presentation</a:t>
            </a:r>
          </a:p>
        </p:txBody>
      </p:sp>
      <p:sp>
        <p:nvSpPr>
          <p:cNvPr id="7" name="textruta 6">
            <a:extLst>
              <a:ext uri="{FF2B5EF4-FFF2-40B4-BE49-F238E27FC236}">
                <a16:creationId xmlns:a16="http://schemas.microsoft.com/office/drawing/2014/main" id="{9AB3E6E3-4894-429E-071D-F50345A149E8}"/>
              </a:ext>
            </a:extLst>
          </p:cNvPr>
          <p:cNvSpPr txBox="1"/>
          <p:nvPr userDrawn="1"/>
        </p:nvSpPr>
        <p:spPr>
          <a:xfrm>
            <a:off x="957359" y="1528186"/>
            <a:ext cx="932341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a:t>Mallen är inställd för att vara så tillgänglighetsanpassad som möjligt men det är två saker du behöver göra själv allt eftersom du adderar innehåll. </a:t>
            </a:r>
            <a:r>
              <a:rPr lang="en-US" sz="1400" b="1" noProof="0">
                <a:latin typeface="Work Sans SemiBold" pitchFamily="2" charset="77"/>
              </a:rPr>
              <a:t>Instruktionerna nedan är för Office 365 eller Office 2019.</a:t>
            </a:r>
          </a:p>
        </p:txBody>
      </p:sp>
      <p:sp>
        <p:nvSpPr>
          <p:cNvPr id="5" name="textruta 4">
            <a:extLst>
              <a:ext uri="{FF2B5EF4-FFF2-40B4-BE49-F238E27FC236}">
                <a16:creationId xmlns:a16="http://schemas.microsoft.com/office/drawing/2014/main" id="{A0EE485A-2ED1-48AD-EA7A-54C938436EF9}"/>
              </a:ext>
            </a:extLst>
          </p:cNvPr>
          <p:cNvSpPr txBox="1"/>
          <p:nvPr userDrawn="1"/>
        </p:nvSpPr>
        <p:spPr>
          <a:xfrm>
            <a:off x="947738" y="2600794"/>
            <a:ext cx="4234721" cy="1579920"/>
          </a:xfrm>
          <a:prstGeom prst="rect">
            <a:avLst/>
          </a:prstGeom>
          <a:noFill/>
        </p:spPr>
        <p:txBody>
          <a:bodyPr wrap="square" rtlCol="0">
            <a:spAutoFit/>
          </a:bodyPr>
          <a:lstStyle/>
          <a:p>
            <a:pPr marL="0" indent="0">
              <a:spcAft>
                <a:spcPts val="1000"/>
              </a:spcAft>
              <a:buNone/>
            </a:pPr>
            <a:r>
              <a:rPr lang="en-US" sz="1000">
                <a:latin typeface="Work Sans" pitchFamily="2" charset="77"/>
              </a:rPr>
              <a:t>Högerklicka på en bild/figur och välj alternativet </a:t>
            </a:r>
            <a:r>
              <a:rPr lang="en-US" sz="1000" i="1">
                <a:latin typeface="Work Sans" pitchFamily="2" charset="77"/>
              </a:rPr>
              <a:t>Redigera alternativtext. </a:t>
            </a:r>
            <a:r>
              <a:rPr lang="en-US" sz="1000">
                <a:latin typeface="Work Sans" pitchFamily="2" charset="77"/>
              </a:rPr>
              <a:t>Då öppnas en flik till höger i fönstret. Beskriv din bild/figur med 1-2 meningar som läses upp av uppläsningsprogram för de som har nedsatt syn.</a:t>
            </a:r>
          </a:p>
          <a:p>
            <a:pPr marL="0" indent="0">
              <a:spcAft>
                <a:spcPts val="1000"/>
              </a:spcAft>
              <a:buNone/>
            </a:pPr>
            <a:r>
              <a:rPr lang="en-US" sz="1000">
                <a:latin typeface="Work Sans" pitchFamily="2" charset="77"/>
              </a:rPr>
              <a:t>Har bilden/figuren inget informativt syfte och du vill exkludera den kan du istället klicka I checkrutan </a:t>
            </a:r>
            <a:r>
              <a:rPr lang="en-US" sz="1000" i="1">
                <a:latin typeface="Work Sans" pitchFamily="2" charset="77"/>
              </a:rPr>
              <a:t>Markera som dekorativt</a:t>
            </a:r>
            <a:r>
              <a:rPr lang="en-US" sz="1000">
                <a:latin typeface="Work Sans" pitchFamily="2" charset="77"/>
              </a:rPr>
              <a:t> under textrutan för alternativ text.</a:t>
            </a:r>
          </a:p>
          <a:p>
            <a:endParaRPr lang="en-GB" sz="1000">
              <a:latin typeface="Work Sans" pitchFamily="2" charset="77"/>
            </a:endParaRPr>
          </a:p>
        </p:txBody>
      </p:sp>
      <p:sp>
        <p:nvSpPr>
          <p:cNvPr id="12" name="textruta 11">
            <a:extLst>
              <a:ext uri="{FF2B5EF4-FFF2-40B4-BE49-F238E27FC236}">
                <a16:creationId xmlns:a16="http://schemas.microsoft.com/office/drawing/2014/main" id="{B14C1B1E-9EFF-D9D7-277A-BFBAECBE27ED}"/>
              </a:ext>
            </a:extLst>
          </p:cNvPr>
          <p:cNvSpPr txBox="1"/>
          <p:nvPr userDrawn="1"/>
        </p:nvSpPr>
        <p:spPr>
          <a:xfrm>
            <a:off x="5549719" y="2600794"/>
            <a:ext cx="4234721" cy="2092881"/>
          </a:xfrm>
          <a:prstGeom prst="rect">
            <a:avLst/>
          </a:prstGeom>
          <a:noFill/>
        </p:spPr>
        <p:txBody>
          <a:bodyPr wrap="square" rtlCol="0">
            <a:spAutoFit/>
          </a:bodyPr>
          <a:lstStyle/>
          <a:p>
            <a:pPr>
              <a:spcAft>
                <a:spcPts val="600"/>
              </a:spcAft>
            </a:pPr>
            <a:r>
              <a:rPr lang="en-US" sz="1000">
                <a:latin typeface="Work Sans" pitchFamily="2" charset="77"/>
              </a:rPr>
              <a:t>Mallarna förinlagda fält har en uppsatt läsordning men adderar du ytterligare/egna textrutor, bilder, smart art eller annat innehåll som inte finns i mallen bör du kontrollera att läsordningen blir logisk, annars läses objekten in i ordningen de lagts till på sidan.</a:t>
            </a:r>
          </a:p>
          <a:p>
            <a:pPr marL="0" indent="0">
              <a:spcAft>
                <a:spcPts val="600"/>
              </a:spcAft>
              <a:buNone/>
            </a:pPr>
            <a:r>
              <a:rPr lang="en-US" sz="1000" b="1">
                <a:latin typeface="Work Sans" pitchFamily="2" charset="77"/>
              </a:rPr>
              <a:t>Läsordningen styr du genom:</a:t>
            </a:r>
          </a:p>
          <a:p>
            <a:pPr marL="228600" indent="-228600">
              <a:spcAft>
                <a:spcPts val="600"/>
              </a:spcAft>
              <a:buClr>
                <a:schemeClr val="tx1">
                  <a:lumMod val="65000"/>
                  <a:lumOff val="35000"/>
                </a:schemeClr>
              </a:buClr>
              <a:buFont typeface="+mj-lt"/>
              <a:buAutoNum type="arabicPeriod"/>
            </a:pPr>
            <a:r>
              <a:rPr lang="en-US" sz="1000">
                <a:latin typeface="Work Sans" pitchFamily="2" charset="77"/>
              </a:rPr>
              <a:t>På fliken </a:t>
            </a:r>
            <a:r>
              <a:rPr lang="en-US" sz="1000" b="0" i="1" baseline="0">
                <a:latin typeface="Work Sans" pitchFamily="2" charset="77"/>
              </a:rPr>
              <a:t>Start </a:t>
            </a:r>
            <a:r>
              <a:rPr lang="en-US" sz="1000">
                <a:latin typeface="Work Sans" pitchFamily="2" charset="77"/>
              </a:rPr>
              <a:t>väljer du</a:t>
            </a:r>
            <a:r>
              <a:rPr lang="en-US" sz="1000" b="0" i="1" baseline="0">
                <a:latin typeface="Work Sans" pitchFamily="2" charset="77"/>
              </a:rPr>
              <a:t> Ordna.</a:t>
            </a:r>
            <a:endParaRPr lang="en-US" sz="1000">
              <a:latin typeface="Work Sans" pitchFamily="2" charset="77"/>
            </a:endParaRPr>
          </a:p>
          <a:p>
            <a:pPr marL="228600" indent="-228600">
              <a:spcAft>
                <a:spcPts val="600"/>
              </a:spcAft>
              <a:buClr>
                <a:schemeClr val="tx1">
                  <a:lumMod val="65000"/>
                  <a:lumOff val="35000"/>
                </a:schemeClr>
              </a:buClr>
              <a:buFont typeface="+mj-lt"/>
              <a:buAutoNum type="arabicPeriod"/>
            </a:pPr>
            <a:r>
              <a:rPr lang="en-US" sz="1000">
                <a:latin typeface="Work Sans" pitchFamily="2" charset="77"/>
              </a:rPr>
              <a:t>På menyn </a:t>
            </a:r>
            <a:r>
              <a:rPr lang="en-US" sz="1000" b="0" i="1" baseline="0">
                <a:latin typeface="Work Sans" pitchFamily="2" charset="77"/>
              </a:rPr>
              <a:t>Ordna </a:t>
            </a:r>
            <a:r>
              <a:rPr lang="en-US" sz="1000">
                <a:latin typeface="Work Sans" pitchFamily="2" charset="77"/>
              </a:rPr>
              <a:t>väljer du</a:t>
            </a:r>
            <a:r>
              <a:rPr lang="en-US" sz="1000" b="0" i="1" baseline="0">
                <a:latin typeface="Work Sans" pitchFamily="2" charset="77"/>
              </a:rPr>
              <a:t> Markeringsfönster.</a:t>
            </a:r>
            <a:endParaRPr lang="en-US" sz="1000">
              <a:latin typeface="Work Sans" pitchFamily="2" charset="77"/>
            </a:endParaRPr>
          </a:p>
          <a:p>
            <a:pPr marL="0" indent="0">
              <a:spcAft>
                <a:spcPts val="600"/>
              </a:spcAft>
              <a:buClr>
                <a:schemeClr val="tx1">
                  <a:lumMod val="65000"/>
                  <a:lumOff val="35000"/>
                </a:schemeClr>
              </a:buClr>
              <a:buFont typeface="+mj-lt"/>
              <a:buNone/>
            </a:pPr>
            <a:r>
              <a:rPr lang="en-US" sz="1000">
                <a:latin typeface="Work Sans" pitchFamily="2" charset="77"/>
              </a:rPr>
              <a:t>Då öppnas en flik till höger I fönstret. Dra objekten tills de har den ordning du vill. Detta påverkar inte layouten på sidan utan bara vilken ordning de läses in maskinellt. </a:t>
            </a:r>
            <a:endParaRPr lang="en-GB" sz="1000">
              <a:latin typeface="Work Sans" pitchFamily="2" charset="77"/>
            </a:endParaRPr>
          </a:p>
        </p:txBody>
      </p:sp>
      <p:sp>
        <p:nvSpPr>
          <p:cNvPr id="13" name="textruta 12">
            <a:extLst>
              <a:ext uri="{FF2B5EF4-FFF2-40B4-BE49-F238E27FC236}">
                <a16:creationId xmlns:a16="http://schemas.microsoft.com/office/drawing/2014/main" id="{5C80CE63-C4AE-38F4-9AAB-26B856C6A2AA}"/>
              </a:ext>
            </a:extLst>
          </p:cNvPr>
          <p:cNvSpPr txBox="1"/>
          <p:nvPr userDrawn="1"/>
        </p:nvSpPr>
        <p:spPr>
          <a:xfrm>
            <a:off x="934309" y="2231036"/>
            <a:ext cx="4248150" cy="307777"/>
          </a:xfrm>
          <a:prstGeom prst="rect">
            <a:avLst/>
          </a:prstGeom>
          <a:noFill/>
        </p:spPr>
        <p:txBody>
          <a:bodyPr wrap="square" rtlCol="0">
            <a:spAutoFit/>
          </a:bodyPr>
          <a:lstStyle/>
          <a:p>
            <a:r>
              <a:rPr lang="en-GB" sz="1400">
                <a:latin typeface="Work Sans Medium" pitchFamily="2" charset="77"/>
              </a:rPr>
              <a:t>Lägg till alternativ text för bilder/figurer</a:t>
            </a:r>
          </a:p>
        </p:txBody>
      </p:sp>
      <p:sp>
        <p:nvSpPr>
          <p:cNvPr id="14" name="textruta 13">
            <a:extLst>
              <a:ext uri="{FF2B5EF4-FFF2-40B4-BE49-F238E27FC236}">
                <a16:creationId xmlns:a16="http://schemas.microsoft.com/office/drawing/2014/main" id="{7FE0EBDC-2402-1F53-DC48-ACFDF104DF39}"/>
              </a:ext>
            </a:extLst>
          </p:cNvPr>
          <p:cNvSpPr txBox="1"/>
          <p:nvPr userDrawn="1"/>
        </p:nvSpPr>
        <p:spPr>
          <a:xfrm>
            <a:off x="5543785" y="2231036"/>
            <a:ext cx="4248150" cy="307777"/>
          </a:xfrm>
          <a:prstGeom prst="rect">
            <a:avLst/>
          </a:prstGeom>
          <a:noFill/>
        </p:spPr>
        <p:txBody>
          <a:bodyPr wrap="square" rtlCol="0">
            <a:spAutoFit/>
          </a:bodyPr>
          <a:lstStyle/>
          <a:p>
            <a:r>
              <a:rPr lang="en-GB" sz="1400">
                <a:latin typeface="Work Sans Medium" pitchFamily="2" charset="77"/>
              </a:rPr>
              <a:t>Dubbelkolla läsordningen</a:t>
            </a:r>
          </a:p>
        </p:txBody>
      </p:sp>
    </p:spTree>
    <p:extLst>
      <p:ext uri="{BB962C8B-B14F-4D97-AF65-F5344CB8AC3E}">
        <p14:creationId xmlns:p14="http://schemas.microsoft.com/office/powerpoint/2010/main" val="10511685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Blank Title +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CF20C-E8D1-47A0-D44B-50BAD7295274}"/>
              </a:ext>
            </a:extLst>
          </p:cNvPr>
          <p:cNvSpPr>
            <a:spLocks noGrp="1"/>
          </p:cNvSpPr>
          <p:nvPr>
            <p:ph type="title"/>
          </p:nvPr>
        </p:nvSpPr>
        <p:spPr>
          <a:xfrm>
            <a:off x="630000" y="365125"/>
            <a:ext cx="9000000" cy="694748"/>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D9204D3-5C16-85A3-8975-4B34860FE767}"/>
              </a:ext>
            </a:extLst>
          </p:cNvPr>
          <p:cNvSpPr>
            <a:spLocks noGrp="1"/>
          </p:cNvSpPr>
          <p:nvPr>
            <p:ph idx="1"/>
          </p:nvPr>
        </p:nvSpPr>
        <p:spPr>
          <a:xfrm>
            <a:off x="630000" y="1825625"/>
            <a:ext cx="10515600" cy="3960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Agrupar">
            <a:extLst>
              <a:ext uri="{FF2B5EF4-FFF2-40B4-BE49-F238E27FC236}">
                <a16:creationId xmlns:a16="http://schemas.microsoft.com/office/drawing/2014/main" id="{66A633D1-F403-4608-235C-42BBA6CCCBA4}"/>
              </a:ext>
            </a:extLst>
          </p:cNvPr>
          <p:cNvGrpSpPr/>
          <p:nvPr userDrawn="1"/>
        </p:nvGrpSpPr>
        <p:grpSpPr>
          <a:xfrm>
            <a:off x="1159685" y="6382544"/>
            <a:ext cx="11041626" cy="885878"/>
            <a:chOff x="0" y="0"/>
            <a:chExt cx="22083248" cy="1771753"/>
          </a:xfrm>
        </p:grpSpPr>
        <p:pic>
          <p:nvPicPr>
            <p:cNvPr id="8" name="Imagen" descr="Imagen">
              <a:extLst>
                <a:ext uri="{FF2B5EF4-FFF2-40B4-BE49-F238E27FC236}">
                  <a16:creationId xmlns:a16="http://schemas.microsoft.com/office/drawing/2014/main" id="{64F1845D-6513-A3D4-FC93-7A4F6CA7E34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9627614" y="0"/>
              <a:ext cx="2455635" cy="746045"/>
            </a:xfrm>
            <a:prstGeom prst="rect">
              <a:avLst/>
            </a:prstGeom>
            <a:ln w="12700" cap="flat">
              <a:noFill/>
              <a:miter lim="400000"/>
            </a:ln>
            <a:effectLst/>
          </p:spPr>
        </p:pic>
        <p:sp>
          <p:nvSpPr>
            <p:cNvPr id="9" name="Reinventing electricity grids for the energy transition">
              <a:extLst>
                <a:ext uri="{FF2B5EF4-FFF2-40B4-BE49-F238E27FC236}">
                  <a16:creationId xmlns:a16="http://schemas.microsoft.com/office/drawing/2014/main" id="{EF3DC1D7-9619-EB45-C1C5-E4B478E9B119}"/>
                </a:ext>
              </a:extLst>
            </p:cNvPr>
            <p:cNvSpPr/>
            <p:nvPr/>
          </p:nvSpPr>
          <p:spPr>
            <a:xfrm>
              <a:off x="0" y="501753"/>
              <a:ext cx="1270000" cy="1270001"/>
            </a:xfrm>
            <a:prstGeom prst="line">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50800" tIns="50800" rIns="50800" bIns="50800" numCol="1" anchor="ctr">
              <a:spAutoFit/>
            </a:bodyPr>
            <a:lstStyle>
              <a:lvl1pPr defTabSz="457200">
                <a:lnSpc>
                  <a:spcPts val="1400"/>
                </a:lnSpc>
                <a:spcBef>
                  <a:spcPts val="2600"/>
                </a:spcBef>
                <a:defRPr>
                  <a:solidFill>
                    <a:srgbClr val="919191"/>
                  </a:solidFill>
                  <a:uFill>
                    <a:solidFill>
                      <a:srgbClr val="919191"/>
                    </a:solidFill>
                  </a:uFill>
                  <a:latin typeface="Faktum Regular"/>
                  <a:ea typeface="Faktum Regular"/>
                  <a:cs typeface="Faktum Regular"/>
                  <a:sym typeface="Faktum Regular"/>
                </a:defRPr>
              </a:lvl1pPr>
            </a:lstStyle>
            <a:p>
              <a:endParaRPr sz="900"/>
            </a:p>
          </p:txBody>
        </p:sp>
        <p:sp>
          <p:nvSpPr>
            <p:cNvPr id="10" name="7 OF 24">
              <a:extLst>
                <a:ext uri="{FF2B5EF4-FFF2-40B4-BE49-F238E27FC236}">
                  <a16:creationId xmlns:a16="http://schemas.microsoft.com/office/drawing/2014/main" id="{3B3B8818-0E7F-CE80-9A72-14E1E37BB6B3}"/>
                </a:ext>
              </a:extLst>
            </p:cNvPr>
            <p:cNvSpPr/>
            <p:nvPr/>
          </p:nvSpPr>
          <p:spPr>
            <a:xfrm>
              <a:off x="19840821" y="373022"/>
              <a:ext cx="1270001" cy="1270001"/>
            </a:xfrm>
            <a:prstGeom prst="line">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50800" tIns="50800" rIns="50800" bIns="50800" numCol="1" anchor="ctr">
              <a:spAutoFit/>
            </a:bodyPr>
            <a:lstStyle/>
            <a:p>
              <a:pPr defTabSz="228600">
                <a:defRPr sz="1200">
                  <a:solidFill>
                    <a:srgbClr val="000000"/>
                  </a:solidFill>
                </a:defRPr>
              </a:pPr>
              <a:r>
                <a:rPr sz="2000">
                  <a:latin typeface="Faktum Regular"/>
                  <a:ea typeface="Faktum Regular"/>
                  <a:cs typeface="Faktum Regular"/>
                  <a:sym typeface="Faktum Regular"/>
                </a:rPr>
                <a:t> </a:t>
              </a:r>
              <a:endParaRPr sz="600"/>
            </a:p>
          </p:txBody>
        </p:sp>
      </p:grpSp>
      <p:sp>
        <p:nvSpPr>
          <p:cNvPr id="4" name="Slide Number Placeholder 9">
            <a:extLst>
              <a:ext uri="{FF2B5EF4-FFF2-40B4-BE49-F238E27FC236}">
                <a16:creationId xmlns:a16="http://schemas.microsoft.com/office/drawing/2014/main" id="{1F74C71F-8093-DCB4-F0EF-2AA557F4B856}"/>
              </a:ext>
            </a:extLst>
          </p:cNvPr>
          <p:cNvSpPr txBox="1">
            <a:spLocks/>
          </p:cNvSpPr>
          <p:nvPr userDrawn="1"/>
        </p:nvSpPr>
        <p:spPr>
          <a:xfrm>
            <a:off x="8647995" y="6386493"/>
            <a:ext cx="2743200" cy="365125"/>
          </a:xfrm>
          <a:prstGeom prst="rect">
            <a:avLst/>
          </a:prstGeom>
        </p:spPr>
        <p:txBody>
          <a:bodyPr vert="horz" lIns="45720" tIns="22860" rIns="4572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chemeClr val="bg2">
                    <a:lumMod val="25000"/>
                  </a:schemeClr>
                </a:solidFill>
                <a:effectLst/>
                <a:uFillTx/>
                <a:latin typeface="Faktum Regular"/>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9pPr>
          </a:lstStyle>
          <a:p>
            <a:fld id="{5259A583-C346-46CC-8681-055B11FE5A9F}" type="slidenum">
              <a:rPr lang="en-US" sz="2000" smtClean="0"/>
              <a:pPr/>
              <a:t>‹#›</a:t>
            </a:fld>
            <a:endParaRPr lang="en-US" sz="2000"/>
          </a:p>
        </p:txBody>
      </p:sp>
    </p:spTree>
    <p:extLst>
      <p:ext uri="{BB962C8B-B14F-4D97-AF65-F5344CB8AC3E}">
        <p14:creationId xmlns:p14="http://schemas.microsoft.com/office/powerpoint/2010/main" val="22028345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Blank Title+2 Columns+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87C8C-3AC8-131D-6781-B0A204288912}"/>
              </a:ext>
            </a:extLst>
          </p:cNvPr>
          <p:cNvSpPr>
            <a:spLocks noGrp="1"/>
          </p:cNvSpPr>
          <p:nvPr>
            <p:ph type="title"/>
          </p:nvPr>
        </p:nvSpPr>
        <p:spPr>
          <a:xfrm>
            <a:off x="630000" y="365125"/>
            <a:ext cx="9000000" cy="694800"/>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5AA627B-1283-14C3-BD96-92B9949CBDBF}"/>
              </a:ext>
            </a:extLst>
          </p:cNvPr>
          <p:cNvSpPr>
            <a:spLocks noGrp="1"/>
          </p:cNvSpPr>
          <p:nvPr>
            <p:ph sz="half" idx="1"/>
          </p:nvPr>
        </p:nvSpPr>
        <p:spPr>
          <a:xfrm>
            <a:off x="630000" y="1825625"/>
            <a:ext cx="5219700" cy="3960000"/>
          </a:xfrm>
          <a:prstGeom prst="rect">
            <a:avLst/>
          </a:prstGeom>
        </p:spPr>
        <p:txBody>
          <a:body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3810288F-1178-9B5A-778B-652CC4E0FA9B}"/>
              </a:ext>
            </a:extLst>
          </p:cNvPr>
          <p:cNvSpPr>
            <a:spLocks noGrp="1"/>
          </p:cNvSpPr>
          <p:nvPr>
            <p:ph sz="half" idx="2"/>
          </p:nvPr>
        </p:nvSpPr>
        <p:spPr>
          <a:xfrm>
            <a:off x="6030000" y="1825625"/>
            <a:ext cx="5219700" cy="3960000"/>
          </a:xfrm>
          <a:prstGeom prst="rect">
            <a:avLst/>
          </a:prstGeom>
        </p:spPr>
        <p:txBody>
          <a:bodyPr/>
          <a:lstStyle/>
          <a:p>
            <a:pPr lvl="0"/>
            <a:r>
              <a:rPr lang="en-US"/>
              <a:t>Click to edit Master text styles</a:t>
            </a:r>
          </a:p>
          <a:p>
            <a:pPr lvl="1"/>
            <a:r>
              <a:rPr lang="en-US"/>
              <a:t>Second level</a:t>
            </a:r>
          </a:p>
        </p:txBody>
      </p:sp>
      <p:grpSp>
        <p:nvGrpSpPr>
          <p:cNvPr id="8" name="Agrupar">
            <a:extLst>
              <a:ext uri="{FF2B5EF4-FFF2-40B4-BE49-F238E27FC236}">
                <a16:creationId xmlns:a16="http://schemas.microsoft.com/office/drawing/2014/main" id="{51A4AC76-EF59-717D-44C6-10F118EC89C1}"/>
              </a:ext>
            </a:extLst>
          </p:cNvPr>
          <p:cNvGrpSpPr/>
          <p:nvPr userDrawn="1"/>
        </p:nvGrpSpPr>
        <p:grpSpPr>
          <a:xfrm>
            <a:off x="1159685" y="6382544"/>
            <a:ext cx="11041626" cy="885878"/>
            <a:chOff x="0" y="0"/>
            <a:chExt cx="22083248" cy="1771753"/>
          </a:xfrm>
        </p:grpSpPr>
        <p:pic>
          <p:nvPicPr>
            <p:cNvPr id="9" name="Imagen" descr="Imagen">
              <a:extLst>
                <a:ext uri="{FF2B5EF4-FFF2-40B4-BE49-F238E27FC236}">
                  <a16:creationId xmlns:a16="http://schemas.microsoft.com/office/drawing/2014/main" id="{6A25B1CE-88F8-E48F-867A-D291ED15B24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9627614" y="0"/>
              <a:ext cx="2455635" cy="746045"/>
            </a:xfrm>
            <a:prstGeom prst="rect">
              <a:avLst/>
            </a:prstGeom>
            <a:ln w="12700" cap="flat">
              <a:noFill/>
              <a:miter lim="400000"/>
            </a:ln>
            <a:effectLst/>
          </p:spPr>
        </p:pic>
        <p:sp>
          <p:nvSpPr>
            <p:cNvPr id="10" name="Reinventing electricity grids for the energy transition">
              <a:extLst>
                <a:ext uri="{FF2B5EF4-FFF2-40B4-BE49-F238E27FC236}">
                  <a16:creationId xmlns:a16="http://schemas.microsoft.com/office/drawing/2014/main" id="{F29E528F-CCF9-EF39-BA8F-FC83E190BB9E}"/>
                </a:ext>
              </a:extLst>
            </p:cNvPr>
            <p:cNvSpPr/>
            <p:nvPr/>
          </p:nvSpPr>
          <p:spPr>
            <a:xfrm>
              <a:off x="0" y="501753"/>
              <a:ext cx="1270000" cy="1270001"/>
            </a:xfrm>
            <a:prstGeom prst="line">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50800" tIns="50800" rIns="50800" bIns="50800" numCol="1" anchor="ctr">
              <a:spAutoFit/>
            </a:bodyPr>
            <a:lstStyle>
              <a:lvl1pPr defTabSz="457200">
                <a:lnSpc>
                  <a:spcPts val="1400"/>
                </a:lnSpc>
                <a:spcBef>
                  <a:spcPts val="2600"/>
                </a:spcBef>
                <a:defRPr>
                  <a:solidFill>
                    <a:srgbClr val="919191"/>
                  </a:solidFill>
                  <a:uFill>
                    <a:solidFill>
                      <a:srgbClr val="919191"/>
                    </a:solidFill>
                  </a:uFill>
                  <a:latin typeface="Faktum Regular"/>
                  <a:ea typeface="Faktum Regular"/>
                  <a:cs typeface="Faktum Regular"/>
                  <a:sym typeface="Faktum Regular"/>
                </a:defRPr>
              </a:lvl1pPr>
            </a:lstStyle>
            <a:p>
              <a:endParaRPr sz="900"/>
            </a:p>
          </p:txBody>
        </p:sp>
        <p:sp>
          <p:nvSpPr>
            <p:cNvPr id="11" name="7 OF 24">
              <a:extLst>
                <a:ext uri="{FF2B5EF4-FFF2-40B4-BE49-F238E27FC236}">
                  <a16:creationId xmlns:a16="http://schemas.microsoft.com/office/drawing/2014/main" id="{2EC1EFA8-4B2A-B1F7-995F-ADBBF1AF6BCB}"/>
                </a:ext>
              </a:extLst>
            </p:cNvPr>
            <p:cNvSpPr/>
            <p:nvPr/>
          </p:nvSpPr>
          <p:spPr>
            <a:xfrm>
              <a:off x="19840821" y="373022"/>
              <a:ext cx="1270001" cy="1270001"/>
            </a:xfrm>
            <a:prstGeom prst="line">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50800" tIns="50800" rIns="50800" bIns="50800" numCol="1" anchor="ctr">
              <a:spAutoFit/>
            </a:bodyPr>
            <a:lstStyle/>
            <a:p>
              <a:pPr defTabSz="228600">
                <a:defRPr sz="1200">
                  <a:solidFill>
                    <a:srgbClr val="000000"/>
                  </a:solidFill>
                </a:defRPr>
              </a:pPr>
              <a:r>
                <a:rPr sz="2000">
                  <a:latin typeface="Faktum Regular"/>
                  <a:ea typeface="Faktum Regular"/>
                  <a:cs typeface="Faktum Regular"/>
                  <a:sym typeface="Faktum Regular"/>
                </a:rPr>
                <a:t> </a:t>
              </a:r>
              <a:endParaRPr sz="600"/>
            </a:p>
          </p:txBody>
        </p:sp>
      </p:grpSp>
      <p:pic>
        <p:nvPicPr>
          <p:cNvPr id="12" name="PlexigridNegro.png" descr="PlexigridNegro.png">
            <a:extLst>
              <a:ext uri="{FF2B5EF4-FFF2-40B4-BE49-F238E27FC236}">
                <a16:creationId xmlns:a16="http://schemas.microsoft.com/office/drawing/2014/main" id="{EA024E9C-CD8F-0E2D-814A-BBFDED7B08C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8217" y="6164549"/>
            <a:ext cx="1417566" cy="519132"/>
          </a:xfrm>
          <a:prstGeom prst="rect">
            <a:avLst/>
          </a:prstGeom>
          <a:ln w="12700" cap="flat">
            <a:noFill/>
            <a:miter lim="400000"/>
          </a:ln>
          <a:effectLst/>
        </p:spPr>
      </p:pic>
      <p:sp>
        <p:nvSpPr>
          <p:cNvPr id="5" name="Slide Number Placeholder 9">
            <a:extLst>
              <a:ext uri="{FF2B5EF4-FFF2-40B4-BE49-F238E27FC236}">
                <a16:creationId xmlns:a16="http://schemas.microsoft.com/office/drawing/2014/main" id="{6BB857E8-48E9-D70D-3441-D85816620A6E}"/>
              </a:ext>
            </a:extLst>
          </p:cNvPr>
          <p:cNvSpPr txBox="1">
            <a:spLocks/>
          </p:cNvSpPr>
          <p:nvPr userDrawn="1"/>
        </p:nvSpPr>
        <p:spPr>
          <a:xfrm>
            <a:off x="8647995" y="6386493"/>
            <a:ext cx="2743200" cy="365125"/>
          </a:xfrm>
          <a:prstGeom prst="rect">
            <a:avLst/>
          </a:prstGeom>
        </p:spPr>
        <p:txBody>
          <a:bodyPr vert="horz" lIns="45720" tIns="22860" rIns="4572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chemeClr val="bg2">
                    <a:lumMod val="25000"/>
                  </a:schemeClr>
                </a:solidFill>
                <a:effectLst/>
                <a:uFillTx/>
                <a:latin typeface="Faktum Regular"/>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9pPr>
          </a:lstStyle>
          <a:p>
            <a:fld id="{5259A583-C346-46CC-8681-055B11FE5A9F}" type="slidenum">
              <a:rPr lang="en-US" sz="2000" smtClean="0"/>
              <a:pPr/>
              <a:t>‹#›</a:t>
            </a:fld>
            <a:endParaRPr lang="en-US" sz="2000"/>
          </a:p>
        </p:txBody>
      </p:sp>
    </p:spTree>
    <p:extLst>
      <p:ext uri="{BB962C8B-B14F-4D97-AF65-F5344CB8AC3E}">
        <p14:creationId xmlns:p14="http://schemas.microsoft.com/office/powerpoint/2010/main" val="13912643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1_Blank Title +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CF20C-E8D1-47A0-D44B-50BAD7295274}"/>
              </a:ext>
            </a:extLst>
          </p:cNvPr>
          <p:cNvSpPr>
            <a:spLocks noGrp="1"/>
          </p:cNvSpPr>
          <p:nvPr>
            <p:ph type="title"/>
          </p:nvPr>
        </p:nvSpPr>
        <p:spPr>
          <a:xfrm>
            <a:off x="630000" y="365125"/>
            <a:ext cx="9000000" cy="694748"/>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D9204D3-5C16-85A3-8975-4B34860FE767}"/>
              </a:ext>
            </a:extLst>
          </p:cNvPr>
          <p:cNvSpPr>
            <a:spLocks noGrp="1"/>
          </p:cNvSpPr>
          <p:nvPr>
            <p:ph idx="1"/>
          </p:nvPr>
        </p:nvSpPr>
        <p:spPr>
          <a:xfrm>
            <a:off x="630000" y="1825625"/>
            <a:ext cx="10515600" cy="3960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Agrupar">
            <a:extLst>
              <a:ext uri="{FF2B5EF4-FFF2-40B4-BE49-F238E27FC236}">
                <a16:creationId xmlns:a16="http://schemas.microsoft.com/office/drawing/2014/main" id="{66A633D1-F403-4608-235C-42BBA6CCCBA4}"/>
              </a:ext>
            </a:extLst>
          </p:cNvPr>
          <p:cNvGrpSpPr/>
          <p:nvPr userDrawn="1"/>
        </p:nvGrpSpPr>
        <p:grpSpPr>
          <a:xfrm>
            <a:off x="1159685" y="6382544"/>
            <a:ext cx="11041626" cy="885878"/>
            <a:chOff x="0" y="0"/>
            <a:chExt cx="22083248" cy="1771753"/>
          </a:xfrm>
        </p:grpSpPr>
        <p:pic>
          <p:nvPicPr>
            <p:cNvPr id="8" name="Imagen" descr="Imagen">
              <a:extLst>
                <a:ext uri="{FF2B5EF4-FFF2-40B4-BE49-F238E27FC236}">
                  <a16:creationId xmlns:a16="http://schemas.microsoft.com/office/drawing/2014/main" id="{64F1845D-6513-A3D4-FC93-7A4F6CA7E34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9627614" y="0"/>
              <a:ext cx="2455635" cy="746045"/>
            </a:xfrm>
            <a:prstGeom prst="rect">
              <a:avLst/>
            </a:prstGeom>
            <a:ln w="12700" cap="flat">
              <a:noFill/>
              <a:miter lim="400000"/>
            </a:ln>
            <a:effectLst/>
          </p:spPr>
        </p:pic>
        <p:sp>
          <p:nvSpPr>
            <p:cNvPr id="9" name="Reinventing electricity grids for the energy transition">
              <a:extLst>
                <a:ext uri="{FF2B5EF4-FFF2-40B4-BE49-F238E27FC236}">
                  <a16:creationId xmlns:a16="http://schemas.microsoft.com/office/drawing/2014/main" id="{EF3DC1D7-9619-EB45-C1C5-E4B478E9B119}"/>
                </a:ext>
              </a:extLst>
            </p:cNvPr>
            <p:cNvSpPr/>
            <p:nvPr/>
          </p:nvSpPr>
          <p:spPr>
            <a:xfrm>
              <a:off x="0" y="501753"/>
              <a:ext cx="1270000"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defTabSz="457200">
                <a:lnSpc>
                  <a:spcPts val="1400"/>
                </a:lnSpc>
                <a:spcBef>
                  <a:spcPts val="2600"/>
                </a:spcBef>
                <a:defRPr>
                  <a:solidFill>
                    <a:srgbClr val="919191"/>
                  </a:solidFill>
                  <a:uFill>
                    <a:solidFill>
                      <a:srgbClr val="919191"/>
                    </a:solidFill>
                  </a:uFill>
                  <a:latin typeface="Faktum Regular"/>
                  <a:ea typeface="Faktum Regular"/>
                  <a:cs typeface="Faktum Regular"/>
                  <a:sym typeface="Faktum Regular"/>
                </a:defRPr>
              </a:lvl1pPr>
            </a:lstStyle>
            <a:p>
              <a:r>
                <a:rPr sz="900"/>
                <a:t>Reinventing electricity grids for the energy transition</a:t>
              </a:r>
            </a:p>
          </p:txBody>
        </p:sp>
        <p:sp>
          <p:nvSpPr>
            <p:cNvPr id="10" name="7 OF 24">
              <a:extLst>
                <a:ext uri="{FF2B5EF4-FFF2-40B4-BE49-F238E27FC236}">
                  <a16:creationId xmlns:a16="http://schemas.microsoft.com/office/drawing/2014/main" id="{3B3B8818-0E7F-CE80-9A72-14E1E37BB6B3}"/>
                </a:ext>
              </a:extLst>
            </p:cNvPr>
            <p:cNvSpPr/>
            <p:nvPr/>
          </p:nvSpPr>
          <p:spPr>
            <a:xfrm>
              <a:off x="19840821" y="373022"/>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defTabSz="228600">
                <a:defRPr sz="1200">
                  <a:solidFill>
                    <a:srgbClr val="000000"/>
                  </a:solidFill>
                </a:defRPr>
              </a:pPr>
              <a:r>
                <a:rPr sz="2000">
                  <a:latin typeface="Faktum Regular"/>
                  <a:ea typeface="Faktum Regular"/>
                  <a:cs typeface="Faktum Regular"/>
                  <a:sym typeface="Faktum Regular"/>
                </a:rPr>
                <a:t> </a:t>
              </a:r>
              <a:endParaRPr sz="600"/>
            </a:p>
          </p:txBody>
        </p:sp>
      </p:grpSp>
      <p:pic>
        <p:nvPicPr>
          <p:cNvPr id="11" name="PlexigridNegro.png" descr="PlexigridNegro.png">
            <a:extLst>
              <a:ext uri="{FF2B5EF4-FFF2-40B4-BE49-F238E27FC236}">
                <a16:creationId xmlns:a16="http://schemas.microsoft.com/office/drawing/2014/main" id="{E410FA90-37E9-9B79-F29F-2D9DF726DAC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8217" y="6164549"/>
            <a:ext cx="1417566" cy="519132"/>
          </a:xfrm>
          <a:prstGeom prst="rect">
            <a:avLst/>
          </a:prstGeom>
          <a:ln w="12700" cap="flat">
            <a:noFill/>
            <a:miter lim="400000"/>
          </a:ln>
          <a:effectLst/>
        </p:spPr>
      </p:pic>
      <p:sp>
        <p:nvSpPr>
          <p:cNvPr id="4" name="Slide Number Placeholder 9">
            <a:extLst>
              <a:ext uri="{FF2B5EF4-FFF2-40B4-BE49-F238E27FC236}">
                <a16:creationId xmlns:a16="http://schemas.microsoft.com/office/drawing/2014/main" id="{1F74C71F-8093-DCB4-F0EF-2AA557F4B856}"/>
              </a:ext>
            </a:extLst>
          </p:cNvPr>
          <p:cNvSpPr txBox="1">
            <a:spLocks/>
          </p:cNvSpPr>
          <p:nvPr userDrawn="1"/>
        </p:nvSpPr>
        <p:spPr>
          <a:xfrm>
            <a:off x="8647995" y="6386493"/>
            <a:ext cx="2743200" cy="365125"/>
          </a:xfrm>
          <a:prstGeom prst="rect">
            <a:avLst/>
          </a:prstGeom>
        </p:spPr>
        <p:txBody>
          <a:bodyPr vert="horz" lIns="45720" tIns="22860" rIns="4572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chemeClr val="bg2">
                    <a:lumMod val="25000"/>
                  </a:schemeClr>
                </a:solidFill>
                <a:effectLst/>
                <a:uFillTx/>
                <a:latin typeface="Faktum Regular"/>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9pPr>
          </a:lstStyle>
          <a:p>
            <a:fld id="{5259A583-C346-46CC-8681-055B11FE5A9F}" type="slidenum">
              <a:rPr lang="en-US" sz="2000" smtClean="0"/>
              <a:pPr/>
              <a:t>‹#›</a:t>
            </a:fld>
            <a:endParaRPr lang="en-US" sz="2000"/>
          </a:p>
        </p:txBody>
      </p:sp>
    </p:spTree>
    <p:extLst>
      <p:ext uri="{BB962C8B-B14F-4D97-AF65-F5344CB8AC3E}">
        <p14:creationId xmlns:p14="http://schemas.microsoft.com/office/powerpoint/2010/main" val="20199015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1_Blank Title+2 Columns+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87C8C-3AC8-131D-6781-B0A204288912}"/>
              </a:ext>
            </a:extLst>
          </p:cNvPr>
          <p:cNvSpPr>
            <a:spLocks noGrp="1"/>
          </p:cNvSpPr>
          <p:nvPr>
            <p:ph type="title"/>
          </p:nvPr>
        </p:nvSpPr>
        <p:spPr>
          <a:xfrm>
            <a:off x="630000" y="365125"/>
            <a:ext cx="9000000" cy="694800"/>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5AA627B-1283-14C3-BD96-92B9949CBDBF}"/>
              </a:ext>
            </a:extLst>
          </p:cNvPr>
          <p:cNvSpPr>
            <a:spLocks noGrp="1"/>
          </p:cNvSpPr>
          <p:nvPr>
            <p:ph sz="half" idx="1"/>
          </p:nvPr>
        </p:nvSpPr>
        <p:spPr>
          <a:xfrm>
            <a:off x="630000" y="1825625"/>
            <a:ext cx="5219700" cy="3960000"/>
          </a:xfrm>
          <a:prstGeom prst="rect">
            <a:avLst/>
          </a:prstGeom>
        </p:spPr>
        <p:txBody>
          <a:body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3810288F-1178-9B5A-778B-652CC4E0FA9B}"/>
              </a:ext>
            </a:extLst>
          </p:cNvPr>
          <p:cNvSpPr>
            <a:spLocks noGrp="1"/>
          </p:cNvSpPr>
          <p:nvPr>
            <p:ph sz="half" idx="2"/>
          </p:nvPr>
        </p:nvSpPr>
        <p:spPr>
          <a:xfrm>
            <a:off x="6030000" y="1825625"/>
            <a:ext cx="5219700" cy="3960000"/>
          </a:xfrm>
          <a:prstGeom prst="rect">
            <a:avLst/>
          </a:prstGeom>
        </p:spPr>
        <p:txBody>
          <a:bodyPr/>
          <a:lstStyle/>
          <a:p>
            <a:pPr lvl="0"/>
            <a:r>
              <a:rPr lang="en-US"/>
              <a:t>Click to edit Master text styles</a:t>
            </a:r>
          </a:p>
          <a:p>
            <a:pPr lvl="1"/>
            <a:r>
              <a:rPr lang="en-US"/>
              <a:t>Second level</a:t>
            </a:r>
          </a:p>
        </p:txBody>
      </p:sp>
      <p:grpSp>
        <p:nvGrpSpPr>
          <p:cNvPr id="8" name="Agrupar">
            <a:extLst>
              <a:ext uri="{FF2B5EF4-FFF2-40B4-BE49-F238E27FC236}">
                <a16:creationId xmlns:a16="http://schemas.microsoft.com/office/drawing/2014/main" id="{51A4AC76-EF59-717D-44C6-10F118EC89C1}"/>
              </a:ext>
            </a:extLst>
          </p:cNvPr>
          <p:cNvGrpSpPr/>
          <p:nvPr userDrawn="1"/>
        </p:nvGrpSpPr>
        <p:grpSpPr>
          <a:xfrm>
            <a:off x="1159685" y="6382544"/>
            <a:ext cx="11041626" cy="885878"/>
            <a:chOff x="0" y="0"/>
            <a:chExt cx="22083248" cy="1771753"/>
          </a:xfrm>
        </p:grpSpPr>
        <p:pic>
          <p:nvPicPr>
            <p:cNvPr id="9" name="Imagen" descr="Imagen">
              <a:extLst>
                <a:ext uri="{FF2B5EF4-FFF2-40B4-BE49-F238E27FC236}">
                  <a16:creationId xmlns:a16="http://schemas.microsoft.com/office/drawing/2014/main" id="{6A25B1CE-88F8-E48F-867A-D291ED15B24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9627614" y="0"/>
              <a:ext cx="2455635" cy="746045"/>
            </a:xfrm>
            <a:prstGeom prst="rect">
              <a:avLst/>
            </a:prstGeom>
            <a:ln w="12700" cap="flat">
              <a:noFill/>
              <a:miter lim="400000"/>
            </a:ln>
            <a:effectLst/>
          </p:spPr>
        </p:pic>
        <p:sp>
          <p:nvSpPr>
            <p:cNvPr id="10" name="Reinventing electricity grids for the energy transition">
              <a:extLst>
                <a:ext uri="{FF2B5EF4-FFF2-40B4-BE49-F238E27FC236}">
                  <a16:creationId xmlns:a16="http://schemas.microsoft.com/office/drawing/2014/main" id="{F29E528F-CCF9-EF39-BA8F-FC83E190BB9E}"/>
                </a:ext>
              </a:extLst>
            </p:cNvPr>
            <p:cNvSpPr/>
            <p:nvPr/>
          </p:nvSpPr>
          <p:spPr>
            <a:xfrm>
              <a:off x="0" y="501753"/>
              <a:ext cx="1270000"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defTabSz="457200">
                <a:lnSpc>
                  <a:spcPts val="1400"/>
                </a:lnSpc>
                <a:spcBef>
                  <a:spcPts val="2600"/>
                </a:spcBef>
                <a:defRPr>
                  <a:solidFill>
                    <a:srgbClr val="919191"/>
                  </a:solidFill>
                  <a:uFill>
                    <a:solidFill>
                      <a:srgbClr val="919191"/>
                    </a:solidFill>
                  </a:uFill>
                  <a:latin typeface="Faktum Regular"/>
                  <a:ea typeface="Faktum Regular"/>
                  <a:cs typeface="Faktum Regular"/>
                  <a:sym typeface="Faktum Regular"/>
                </a:defRPr>
              </a:lvl1pPr>
            </a:lstStyle>
            <a:p>
              <a:r>
                <a:rPr sz="900"/>
                <a:t>Reinventing electricity grids for the energy transition</a:t>
              </a:r>
            </a:p>
          </p:txBody>
        </p:sp>
        <p:sp>
          <p:nvSpPr>
            <p:cNvPr id="11" name="7 OF 24">
              <a:extLst>
                <a:ext uri="{FF2B5EF4-FFF2-40B4-BE49-F238E27FC236}">
                  <a16:creationId xmlns:a16="http://schemas.microsoft.com/office/drawing/2014/main" id="{2EC1EFA8-4B2A-B1F7-995F-ADBBF1AF6BCB}"/>
                </a:ext>
              </a:extLst>
            </p:cNvPr>
            <p:cNvSpPr/>
            <p:nvPr/>
          </p:nvSpPr>
          <p:spPr>
            <a:xfrm>
              <a:off x="19840821" y="373022"/>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defTabSz="228600">
                <a:defRPr sz="1200">
                  <a:solidFill>
                    <a:srgbClr val="000000"/>
                  </a:solidFill>
                </a:defRPr>
              </a:pPr>
              <a:r>
                <a:rPr sz="2000">
                  <a:latin typeface="Faktum Regular"/>
                  <a:ea typeface="Faktum Regular"/>
                  <a:cs typeface="Faktum Regular"/>
                  <a:sym typeface="Faktum Regular"/>
                </a:rPr>
                <a:t> </a:t>
              </a:r>
              <a:endParaRPr sz="600"/>
            </a:p>
          </p:txBody>
        </p:sp>
      </p:grpSp>
      <p:pic>
        <p:nvPicPr>
          <p:cNvPr id="12" name="PlexigridNegro.png" descr="PlexigridNegro.png">
            <a:extLst>
              <a:ext uri="{FF2B5EF4-FFF2-40B4-BE49-F238E27FC236}">
                <a16:creationId xmlns:a16="http://schemas.microsoft.com/office/drawing/2014/main" id="{EA024E9C-CD8F-0E2D-814A-BBFDED7B08C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88217" y="6164549"/>
            <a:ext cx="1417566" cy="519132"/>
          </a:xfrm>
          <a:prstGeom prst="rect">
            <a:avLst/>
          </a:prstGeom>
          <a:ln w="12700" cap="flat">
            <a:noFill/>
            <a:miter lim="400000"/>
          </a:ln>
          <a:effectLst/>
        </p:spPr>
      </p:pic>
      <p:sp>
        <p:nvSpPr>
          <p:cNvPr id="5" name="Slide Number Placeholder 9">
            <a:extLst>
              <a:ext uri="{FF2B5EF4-FFF2-40B4-BE49-F238E27FC236}">
                <a16:creationId xmlns:a16="http://schemas.microsoft.com/office/drawing/2014/main" id="{6BB857E8-48E9-D70D-3441-D85816620A6E}"/>
              </a:ext>
            </a:extLst>
          </p:cNvPr>
          <p:cNvSpPr txBox="1">
            <a:spLocks/>
          </p:cNvSpPr>
          <p:nvPr userDrawn="1"/>
        </p:nvSpPr>
        <p:spPr>
          <a:xfrm>
            <a:off x="8647995" y="6386493"/>
            <a:ext cx="2743200" cy="365125"/>
          </a:xfrm>
          <a:prstGeom prst="rect">
            <a:avLst/>
          </a:prstGeom>
        </p:spPr>
        <p:txBody>
          <a:bodyPr vert="horz" lIns="45720" tIns="22860" rIns="4572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chemeClr val="bg2">
                    <a:lumMod val="25000"/>
                  </a:schemeClr>
                </a:solidFill>
                <a:effectLst/>
                <a:uFillTx/>
                <a:latin typeface="Faktum Regular"/>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222222"/>
                </a:solidFill>
                <a:effectLst/>
                <a:uFillTx/>
                <a:latin typeface="+mj-lt"/>
                <a:ea typeface="+mj-ea"/>
                <a:cs typeface="+mj-cs"/>
                <a:sym typeface="Arial"/>
              </a:defRPr>
            </a:lvl9pPr>
          </a:lstStyle>
          <a:p>
            <a:fld id="{5259A583-C346-46CC-8681-055B11FE5A9F}" type="slidenum">
              <a:rPr lang="en-US" sz="2000" smtClean="0"/>
              <a:pPr/>
              <a:t>‹#›</a:t>
            </a:fld>
            <a:endParaRPr lang="en-US" sz="2000"/>
          </a:p>
        </p:txBody>
      </p:sp>
    </p:spTree>
    <p:extLst>
      <p:ext uri="{BB962C8B-B14F-4D97-AF65-F5344CB8AC3E}">
        <p14:creationId xmlns:p14="http://schemas.microsoft.com/office/powerpoint/2010/main" val="12919147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ubrikbild A">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C7E8C96-D8BD-48FE-8EF5-9E891EAD8F43}"/>
              </a:ext>
            </a:extLst>
          </p:cNvPr>
          <p:cNvSpPr>
            <a:spLocks noGrp="1"/>
          </p:cNvSpPr>
          <p:nvPr>
            <p:ph type="subTitle" idx="1"/>
          </p:nvPr>
        </p:nvSpPr>
        <p:spPr>
          <a:xfrm>
            <a:off x="623889" y="5296650"/>
            <a:ext cx="10944224" cy="79617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C873D43C-5C1A-4C24-A714-7E27F2DA567C}"/>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8D063D8C-9957-4E71-9A0E-15A682E9DD9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0C6E6D5-689A-4564-93E6-94F59EE53255}"/>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7" name="Rubrik 6">
            <a:extLst>
              <a:ext uri="{FF2B5EF4-FFF2-40B4-BE49-F238E27FC236}">
                <a16:creationId xmlns:a16="http://schemas.microsoft.com/office/drawing/2014/main" id="{2C1FB6D4-6291-4295-A9A1-B014E544F5F8}"/>
              </a:ext>
            </a:extLst>
          </p:cNvPr>
          <p:cNvSpPr>
            <a:spLocks noGrp="1"/>
          </p:cNvSpPr>
          <p:nvPr>
            <p:ph type="title"/>
          </p:nvPr>
        </p:nvSpPr>
        <p:spPr>
          <a:xfrm>
            <a:off x="623887" y="3929673"/>
            <a:ext cx="10944225" cy="1241086"/>
          </a:xfrm>
        </p:spPr>
        <p:txBody>
          <a:bodyPr>
            <a:normAutofit/>
          </a:bodyPr>
          <a:lstStyle>
            <a:lvl1pPr algn="ctr">
              <a:defRPr sz="4000" b="1">
                <a:latin typeface="+mn-lt"/>
              </a:defRPr>
            </a:lvl1pPr>
          </a:lstStyle>
          <a:p>
            <a:r>
              <a:rPr lang="sv-SE"/>
              <a:t>Klicka här för att ändra mall för rubrikformat</a:t>
            </a:r>
          </a:p>
        </p:txBody>
      </p:sp>
      <p:sp>
        <p:nvSpPr>
          <p:cNvPr id="8" name="Platshållare för bild 7">
            <a:extLst>
              <a:ext uri="{FF2B5EF4-FFF2-40B4-BE49-F238E27FC236}">
                <a16:creationId xmlns:a16="http://schemas.microsoft.com/office/drawing/2014/main" id="{5D662548-AC5A-47FA-8FEC-AB8695E96F5E}"/>
              </a:ext>
            </a:extLst>
          </p:cNvPr>
          <p:cNvSpPr>
            <a:spLocks noGrp="1"/>
          </p:cNvSpPr>
          <p:nvPr>
            <p:ph type="pic" sz="quarter" idx="13"/>
          </p:nvPr>
        </p:nvSpPr>
        <p:spPr>
          <a:xfrm>
            <a:off x="1" y="1"/>
            <a:ext cx="12191998" cy="3628570"/>
          </a:xfrm>
          <a:prstGeom prst="rect">
            <a:avLst/>
          </a:prstGeom>
          <a:solidFill>
            <a:schemeClr val="tx2">
              <a:lumMod val="20000"/>
              <a:lumOff val="80000"/>
            </a:schemeClr>
          </a:solidFill>
        </p:spPr>
        <p:txBody>
          <a:bodyPr wrap="square">
            <a:noAutofit/>
          </a:bodyPr>
          <a:lstStyle/>
          <a:p>
            <a:r>
              <a:rPr lang="sv-SE"/>
              <a:t>Klicka på ikonen för att lägga till en bild</a:t>
            </a:r>
          </a:p>
        </p:txBody>
      </p:sp>
    </p:spTree>
    <p:extLst>
      <p:ext uri="{BB962C8B-B14F-4D97-AF65-F5344CB8AC3E}">
        <p14:creationId xmlns:p14="http://schemas.microsoft.com/office/powerpoint/2010/main" val="3329929870"/>
      </p:ext>
    </p:extLst>
  </p:cSld>
  <p:clrMapOvr>
    <a:masterClrMapping/>
  </p:clrMapOvr>
  <p:extLst>
    <p:ext uri="{DCECCB84-F9BA-43D5-87BE-67443E8EF086}">
      <p15:sldGuideLst xmlns:p15="http://schemas.microsoft.com/office/powerpoint/2012/main">
        <p15:guide id="1" orient="horz" pos="1820">
          <p15:clr>
            <a:srgbClr val="FBAE40"/>
          </p15:clr>
        </p15:guide>
        <p15:guide id="2" orient="horz" pos="3271">
          <p15:clr>
            <a:srgbClr val="FBAE40"/>
          </p15:clr>
        </p15:guide>
        <p15:guide id="3" orient="horz" pos="3339">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ubrikbild B">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C7E8C96-D8BD-48FE-8EF5-9E891EAD8F43}"/>
              </a:ext>
            </a:extLst>
          </p:cNvPr>
          <p:cNvSpPr>
            <a:spLocks noGrp="1"/>
          </p:cNvSpPr>
          <p:nvPr>
            <p:ph type="subTitle" idx="1"/>
          </p:nvPr>
        </p:nvSpPr>
        <p:spPr>
          <a:xfrm>
            <a:off x="623889" y="5296650"/>
            <a:ext cx="10944224" cy="79617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C873D43C-5C1A-4C24-A714-7E27F2DA567C}"/>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8D063D8C-9957-4E71-9A0E-15A682E9DD9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0C6E6D5-689A-4564-93E6-94F59EE53255}"/>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7" name="Rubrik 6">
            <a:extLst>
              <a:ext uri="{FF2B5EF4-FFF2-40B4-BE49-F238E27FC236}">
                <a16:creationId xmlns:a16="http://schemas.microsoft.com/office/drawing/2014/main" id="{2C1FB6D4-6291-4295-A9A1-B014E544F5F8}"/>
              </a:ext>
            </a:extLst>
          </p:cNvPr>
          <p:cNvSpPr>
            <a:spLocks noGrp="1"/>
          </p:cNvSpPr>
          <p:nvPr>
            <p:ph type="title"/>
          </p:nvPr>
        </p:nvSpPr>
        <p:spPr>
          <a:xfrm>
            <a:off x="623887" y="3929673"/>
            <a:ext cx="10944225" cy="1241086"/>
          </a:xfrm>
        </p:spPr>
        <p:txBody>
          <a:bodyPr>
            <a:normAutofit/>
          </a:bodyPr>
          <a:lstStyle>
            <a:lvl1pPr algn="ctr">
              <a:defRPr sz="4000" b="1">
                <a:latin typeface="+mn-lt"/>
              </a:defRPr>
            </a:lvl1pPr>
          </a:lstStyle>
          <a:p>
            <a:r>
              <a:rPr lang="sv-SE"/>
              <a:t>Klicka här för att ändra mall för rubrikformat</a:t>
            </a:r>
          </a:p>
        </p:txBody>
      </p:sp>
      <p:sp>
        <p:nvSpPr>
          <p:cNvPr id="210" name="Platshållare för bild 209">
            <a:extLst>
              <a:ext uri="{FF2B5EF4-FFF2-40B4-BE49-F238E27FC236}">
                <a16:creationId xmlns:a16="http://schemas.microsoft.com/office/drawing/2014/main" id="{6A7ABC83-194C-48B1-AD14-2BADE10E0AA1}"/>
              </a:ext>
            </a:extLst>
          </p:cNvPr>
          <p:cNvSpPr>
            <a:spLocks noGrp="1"/>
          </p:cNvSpPr>
          <p:nvPr>
            <p:ph type="pic" sz="quarter" idx="13"/>
          </p:nvPr>
        </p:nvSpPr>
        <p:spPr>
          <a:xfrm>
            <a:off x="1" y="1"/>
            <a:ext cx="12191998" cy="4607820"/>
          </a:xfrm>
          <a:custGeom>
            <a:avLst/>
            <a:gdLst>
              <a:gd name="connsiteX0" fmla="*/ 12191998 w 12191998"/>
              <a:gd name="connsiteY0" fmla="*/ 3761176 h 4607820"/>
              <a:gd name="connsiteX1" fmla="*/ 12191998 w 12191998"/>
              <a:gd name="connsiteY1" fmla="*/ 4600202 h 4607820"/>
              <a:gd name="connsiteX2" fmla="*/ 11845600 w 12191998"/>
              <a:gd name="connsiteY2" fmla="*/ 4393940 h 4607820"/>
              <a:gd name="connsiteX3" fmla="*/ 11845600 w 12191998"/>
              <a:gd name="connsiteY3" fmla="*/ 3967438 h 4607820"/>
              <a:gd name="connsiteX4" fmla="*/ 0 w 12191998"/>
              <a:gd name="connsiteY4" fmla="*/ 3760613 h 4607820"/>
              <a:gd name="connsiteX5" fmla="*/ 344335 w 12191998"/>
              <a:gd name="connsiteY5" fmla="*/ 3966729 h 4607820"/>
              <a:gd name="connsiteX6" fmla="*/ 344335 w 12191998"/>
              <a:gd name="connsiteY6" fmla="*/ 4393230 h 4607820"/>
              <a:gd name="connsiteX7" fmla="*/ 0 w 12191998"/>
              <a:gd name="connsiteY7" fmla="*/ 4599346 h 4607820"/>
              <a:gd name="connsiteX8" fmla="*/ 11172476 w 12191998"/>
              <a:gd name="connsiteY8" fmla="*/ 3753558 h 4607820"/>
              <a:gd name="connsiteX9" fmla="*/ 11530410 w 12191998"/>
              <a:gd name="connsiteY9" fmla="*/ 3967438 h 4607820"/>
              <a:gd name="connsiteX10" fmla="*/ 11530410 w 12191998"/>
              <a:gd name="connsiteY10" fmla="*/ 4393940 h 4607820"/>
              <a:gd name="connsiteX11" fmla="*/ 11172476 w 12191998"/>
              <a:gd name="connsiteY11" fmla="*/ 4607820 h 4607820"/>
              <a:gd name="connsiteX12" fmla="*/ 10813284 w 12191998"/>
              <a:gd name="connsiteY12" fmla="*/ 4393940 h 4607820"/>
              <a:gd name="connsiteX13" fmla="*/ 10813284 w 12191998"/>
              <a:gd name="connsiteY13" fmla="*/ 3967438 h 4607820"/>
              <a:gd name="connsiteX14" fmla="*/ 1013264 w 12191998"/>
              <a:gd name="connsiteY14" fmla="*/ 3752848 h 4607820"/>
              <a:gd name="connsiteX15" fmla="*/ 1371197 w 12191998"/>
              <a:gd name="connsiteY15" fmla="*/ 3966728 h 4607820"/>
              <a:gd name="connsiteX16" fmla="*/ 1371197 w 12191998"/>
              <a:gd name="connsiteY16" fmla="*/ 4393230 h 4607820"/>
              <a:gd name="connsiteX17" fmla="*/ 1013264 w 12191998"/>
              <a:gd name="connsiteY17" fmla="*/ 4607110 h 4607820"/>
              <a:gd name="connsiteX18" fmla="*/ 654072 w 12191998"/>
              <a:gd name="connsiteY18" fmla="*/ 4393230 h 4607820"/>
              <a:gd name="connsiteX19" fmla="*/ 654072 w 12191998"/>
              <a:gd name="connsiteY19" fmla="*/ 3966728 h 4607820"/>
              <a:gd name="connsiteX20" fmla="*/ 11688935 w 12191998"/>
              <a:gd name="connsiteY20" fmla="*/ 2878817 h 4607820"/>
              <a:gd name="connsiteX21" fmla="*/ 12113454 w 12191998"/>
              <a:gd name="connsiteY21" fmla="*/ 3132484 h 4607820"/>
              <a:gd name="connsiteX22" fmla="*/ 12113454 w 12191998"/>
              <a:gd name="connsiteY22" fmla="*/ 3638326 h 4607820"/>
              <a:gd name="connsiteX23" fmla="*/ 11688935 w 12191998"/>
              <a:gd name="connsiteY23" fmla="*/ 3891993 h 4607820"/>
              <a:gd name="connsiteX24" fmla="*/ 11262924 w 12191998"/>
              <a:gd name="connsiteY24" fmla="*/ 3638326 h 4607820"/>
              <a:gd name="connsiteX25" fmla="*/ 11262924 w 12191998"/>
              <a:gd name="connsiteY25" fmla="*/ 3132484 h 4607820"/>
              <a:gd name="connsiteX26" fmla="*/ 10662644 w 12191998"/>
              <a:gd name="connsiteY26" fmla="*/ 2878108 h 4607820"/>
              <a:gd name="connsiteX27" fmla="*/ 11086416 w 12191998"/>
              <a:gd name="connsiteY27" fmla="*/ 3131775 h 4607820"/>
              <a:gd name="connsiteX28" fmla="*/ 11086416 w 12191998"/>
              <a:gd name="connsiteY28" fmla="*/ 3637616 h 4607820"/>
              <a:gd name="connsiteX29" fmla="*/ 10662644 w 12191998"/>
              <a:gd name="connsiteY29" fmla="*/ 3891282 h 4607820"/>
              <a:gd name="connsiteX30" fmla="*/ 10238126 w 12191998"/>
              <a:gd name="connsiteY30" fmla="*/ 3637616 h 4607820"/>
              <a:gd name="connsiteX31" fmla="*/ 10238126 w 12191998"/>
              <a:gd name="connsiteY31" fmla="*/ 3131775 h 4607820"/>
              <a:gd name="connsiteX32" fmla="*/ 8631337 w 12191998"/>
              <a:gd name="connsiteY32" fmla="*/ 2878108 h 4607820"/>
              <a:gd name="connsiteX33" fmla="*/ 9055109 w 12191998"/>
              <a:gd name="connsiteY33" fmla="*/ 3131775 h 4607820"/>
              <a:gd name="connsiteX34" fmla="*/ 9055109 w 12191998"/>
              <a:gd name="connsiteY34" fmla="*/ 3637616 h 4607820"/>
              <a:gd name="connsiteX35" fmla="*/ 8631337 w 12191998"/>
              <a:gd name="connsiteY35" fmla="*/ 3891282 h 4607820"/>
              <a:gd name="connsiteX36" fmla="*/ 8206819 w 12191998"/>
              <a:gd name="connsiteY36" fmla="*/ 3637616 h 4607820"/>
              <a:gd name="connsiteX37" fmla="*/ 8206819 w 12191998"/>
              <a:gd name="connsiteY37" fmla="*/ 3131775 h 4607820"/>
              <a:gd name="connsiteX38" fmla="*/ 6598692 w 12191998"/>
              <a:gd name="connsiteY38" fmla="*/ 2878108 h 4607820"/>
              <a:gd name="connsiteX39" fmla="*/ 7022464 w 12191998"/>
              <a:gd name="connsiteY39" fmla="*/ 3131775 h 4607820"/>
              <a:gd name="connsiteX40" fmla="*/ 7022464 w 12191998"/>
              <a:gd name="connsiteY40" fmla="*/ 3637616 h 4607820"/>
              <a:gd name="connsiteX41" fmla="*/ 6598692 w 12191998"/>
              <a:gd name="connsiteY41" fmla="*/ 3891282 h 4607820"/>
              <a:gd name="connsiteX42" fmla="*/ 6174174 w 12191998"/>
              <a:gd name="connsiteY42" fmla="*/ 3637616 h 4607820"/>
              <a:gd name="connsiteX43" fmla="*/ 6174174 w 12191998"/>
              <a:gd name="connsiteY43" fmla="*/ 3131775 h 4607820"/>
              <a:gd name="connsiteX44" fmla="*/ 4564706 w 12191998"/>
              <a:gd name="connsiteY44" fmla="*/ 2878108 h 4607820"/>
              <a:gd name="connsiteX45" fmla="*/ 4988481 w 12191998"/>
              <a:gd name="connsiteY45" fmla="*/ 3131775 h 4607820"/>
              <a:gd name="connsiteX46" fmla="*/ 4988481 w 12191998"/>
              <a:gd name="connsiteY46" fmla="*/ 3637616 h 4607820"/>
              <a:gd name="connsiteX47" fmla="*/ 4564706 w 12191998"/>
              <a:gd name="connsiteY47" fmla="*/ 3891282 h 4607820"/>
              <a:gd name="connsiteX48" fmla="*/ 4140191 w 12191998"/>
              <a:gd name="connsiteY48" fmla="*/ 3637616 h 4607820"/>
              <a:gd name="connsiteX49" fmla="*/ 4140191 w 12191998"/>
              <a:gd name="connsiteY49" fmla="*/ 3131775 h 4607820"/>
              <a:gd name="connsiteX50" fmla="*/ 2534741 w 12191998"/>
              <a:gd name="connsiteY50" fmla="*/ 2878108 h 4607820"/>
              <a:gd name="connsiteX51" fmla="*/ 2958514 w 12191998"/>
              <a:gd name="connsiteY51" fmla="*/ 3131775 h 4607820"/>
              <a:gd name="connsiteX52" fmla="*/ 2958514 w 12191998"/>
              <a:gd name="connsiteY52" fmla="*/ 3637616 h 4607820"/>
              <a:gd name="connsiteX53" fmla="*/ 2534741 w 12191998"/>
              <a:gd name="connsiteY53" fmla="*/ 3891282 h 4607820"/>
              <a:gd name="connsiteX54" fmla="*/ 2110223 w 12191998"/>
              <a:gd name="connsiteY54" fmla="*/ 3637616 h 4607820"/>
              <a:gd name="connsiteX55" fmla="*/ 2110223 w 12191998"/>
              <a:gd name="connsiteY55" fmla="*/ 3131775 h 4607820"/>
              <a:gd name="connsiteX56" fmla="*/ 503434 w 12191998"/>
              <a:gd name="connsiteY56" fmla="*/ 2878108 h 4607820"/>
              <a:gd name="connsiteX57" fmla="*/ 927205 w 12191998"/>
              <a:gd name="connsiteY57" fmla="*/ 3131775 h 4607820"/>
              <a:gd name="connsiteX58" fmla="*/ 927205 w 12191998"/>
              <a:gd name="connsiteY58" fmla="*/ 3637616 h 4607820"/>
              <a:gd name="connsiteX59" fmla="*/ 503434 w 12191998"/>
              <a:gd name="connsiteY59" fmla="*/ 3891282 h 4607820"/>
              <a:gd name="connsiteX60" fmla="*/ 78916 w 12191998"/>
              <a:gd name="connsiteY60" fmla="*/ 3637616 h 4607820"/>
              <a:gd name="connsiteX61" fmla="*/ 78916 w 12191998"/>
              <a:gd name="connsiteY61" fmla="*/ 3131775 h 4607820"/>
              <a:gd name="connsiteX62" fmla="*/ 9657628 w 12191998"/>
              <a:gd name="connsiteY62" fmla="*/ 2878107 h 4607820"/>
              <a:gd name="connsiteX63" fmla="*/ 10082147 w 12191998"/>
              <a:gd name="connsiteY63" fmla="*/ 3131774 h 4607820"/>
              <a:gd name="connsiteX64" fmla="*/ 10082147 w 12191998"/>
              <a:gd name="connsiteY64" fmla="*/ 3637616 h 4607820"/>
              <a:gd name="connsiteX65" fmla="*/ 9657628 w 12191998"/>
              <a:gd name="connsiteY65" fmla="*/ 3891283 h 4607820"/>
              <a:gd name="connsiteX66" fmla="*/ 9231617 w 12191998"/>
              <a:gd name="connsiteY66" fmla="*/ 3637616 h 4607820"/>
              <a:gd name="connsiteX67" fmla="*/ 9231617 w 12191998"/>
              <a:gd name="connsiteY67" fmla="*/ 3131774 h 4607820"/>
              <a:gd name="connsiteX68" fmla="*/ 7624982 w 12191998"/>
              <a:gd name="connsiteY68" fmla="*/ 2878107 h 4607820"/>
              <a:gd name="connsiteX69" fmla="*/ 8049501 w 12191998"/>
              <a:gd name="connsiteY69" fmla="*/ 3131774 h 4607820"/>
              <a:gd name="connsiteX70" fmla="*/ 8049501 w 12191998"/>
              <a:gd name="connsiteY70" fmla="*/ 3637616 h 4607820"/>
              <a:gd name="connsiteX71" fmla="*/ 7624982 w 12191998"/>
              <a:gd name="connsiteY71" fmla="*/ 3891283 h 4607820"/>
              <a:gd name="connsiteX72" fmla="*/ 7198971 w 12191998"/>
              <a:gd name="connsiteY72" fmla="*/ 3637616 h 4607820"/>
              <a:gd name="connsiteX73" fmla="*/ 7198971 w 12191998"/>
              <a:gd name="connsiteY73" fmla="*/ 3131774 h 4607820"/>
              <a:gd name="connsiteX74" fmla="*/ 5590999 w 12191998"/>
              <a:gd name="connsiteY74" fmla="*/ 2878107 h 4607820"/>
              <a:gd name="connsiteX75" fmla="*/ 6015519 w 12191998"/>
              <a:gd name="connsiteY75" fmla="*/ 3131774 h 4607820"/>
              <a:gd name="connsiteX76" fmla="*/ 6015519 w 12191998"/>
              <a:gd name="connsiteY76" fmla="*/ 3637616 h 4607820"/>
              <a:gd name="connsiteX77" fmla="*/ 5590999 w 12191998"/>
              <a:gd name="connsiteY77" fmla="*/ 3891283 h 4607820"/>
              <a:gd name="connsiteX78" fmla="*/ 5164989 w 12191998"/>
              <a:gd name="connsiteY78" fmla="*/ 3637616 h 4607820"/>
              <a:gd name="connsiteX79" fmla="*/ 5164989 w 12191998"/>
              <a:gd name="connsiteY79" fmla="*/ 3131774 h 4607820"/>
              <a:gd name="connsiteX80" fmla="*/ 3561032 w 12191998"/>
              <a:gd name="connsiteY80" fmla="*/ 2878107 h 4607820"/>
              <a:gd name="connsiteX81" fmla="*/ 3985551 w 12191998"/>
              <a:gd name="connsiteY81" fmla="*/ 3131774 h 4607820"/>
              <a:gd name="connsiteX82" fmla="*/ 3985551 w 12191998"/>
              <a:gd name="connsiteY82" fmla="*/ 3637616 h 4607820"/>
              <a:gd name="connsiteX83" fmla="*/ 3561032 w 12191998"/>
              <a:gd name="connsiteY83" fmla="*/ 3891283 h 4607820"/>
              <a:gd name="connsiteX84" fmla="*/ 3135021 w 12191998"/>
              <a:gd name="connsiteY84" fmla="*/ 3637616 h 4607820"/>
              <a:gd name="connsiteX85" fmla="*/ 3135021 w 12191998"/>
              <a:gd name="connsiteY85" fmla="*/ 3131774 h 4607820"/>
              <a:gd name="connsiteX86" fmla="*/ 1529725 w 12191998"/>
              <a:gd name="connsiteY86" fmla="*/ 2878107 h 4607820"/>
              <a:gd name="connsiteX87" fmla="*/ 1954243 w 12191998"/>
              <a:gd name="connsiteY87" fmla="*/ 3131774 h 4607820"/>
              <a:gd name="connsiteX88" fmla="*/ 1954243 w 12191998"/>
              <a:gd name="connsiteY88" fmla="*/ 3637616 h 4607820"/>
              <a:gd name="connsiteX89" fmla="*/ 1529725 w 12191998"/>
              <a:gd name="connsiteY89" fmla="*/ 3891283 h 4607820"/>
              <a:gd name="connsiteX90" fmla="*/ 1103713 w 12191998"/>
              <a:gd name="connsiteY90" fmla="*/ 3637616 h 4607820"/>
              <a:gd name="connsiteX91" fmla="*/ 1103713 w 12191998"/>
              <a:gd name="connsiteY91" fmla="*/ 3131774 h 4607820"/>
              <a:gd name="connsiteX92" fmla="*/ 12191998 w 12191998"/>
              <a:gd name="connsiteY92" fmla="*/ 1916044 h 4607820"/>
              <a:gd name="connsiteX93" fmla="*/ 12191998 w 12191998"/>
              <a:gd name="connsiteY93" fmla="*/ 3046034 h 4607820"/>
              <a:gd name="connsiteX94" fmla="*/ 11718105 w 12191998"/>
              <a:gd name="connsiteY94" fmla="*/ 2763856 h 4607820"/>
              <a:gd name="connsiteX95" fmla="*/ 11718105 w 12191998"/>
              <a:gd name="connsiteY95" fmla="*/ 2198220 h 4607820"/>
              <a:gd name="connsiteX96" fmla="*/ 0 w 12191998"/>
              <a:gd name="connsiteY96" fmla="*/ 1915047 h 4607820"/>
              <a:gd name="connsiteX97" fmla="*/ 473902 w 12191998"/>
              <a:gd name="connsiteY97" fmla="*/ 2198220 h 4607820"/>
              <a:gd name="connsiteX98" fmla="*/ 473902 w 12191998"/>
              <a:gd name="connsiteY98" fmla="*/ 2763856 h 4607820"/>
              <a:gd name="connsiteX99" fmla="*/ 0 w 12191998"/>
              <a:gd name="connsiteY99" fmla="*/ 3047031 h 4607820"/>
              <a:gd name="connsiteX100" fmla="*/ 11176740 w 12191998"/>
              <a:gd name="connsiteY100" fmla="*/ 1914569 h 4607820"/>
              <a:gd name="connsiteX101" fmla="*/ 11651441 w 12191998"/>
              <a:gd name="connsiteY101" fmla="*/ 2198220 h 4607820"/>
              <a:gd name="connsiteX102" fmla="*/ 11651441 w 12191998"/>
              <a:gd name="connsiteY102" fmla="*/ 2763856 h 4607820"/>
              <a:gd name="connsiteX103" fmla="*/ 11176740 w 12191998"/>
              <a:gd name="connsiteY103" fmla="*/ 3047508 h 4607820"/>
              <a:gd name="connsiteX104" fmla="*/ 10700371 w 12191998"/>
              <a:gd name="connsiteY104" fmla="*/ 2763856 h 4607820"/>
              <a:gd name="connsiteX105" fmla="*/ 10700371 w 12191998"/>
              <a:gd name="connsiteY105" fmla="*/ 2198220 h 4607820"/>
              <a:gd name="connsiteX106" fmla="*/ 10159330 w 12191998"/>
              <a:gd name="connsiteY106" fmla="*/ 1914569 h 4607820"/>
              <a:gd name="connsiteX107" fmla="*/ 10633197 w 12191998"/>
              <a:gd name="connsiteY107" fmla="*/ 2198220 h 4607820"/>
              <a:gd name="connsiteX108" fmla="*/ 10633197 w 12191998"/>
              <a:gd name="connsiteY108" fmla="*/ 2763856 h 4607820"/>
              <a:gd name="connsiteX109" fmla="*/ 10159330 w 12191998"/>
              <a:gd name="connsiteY109" fmla="*/ 3047508 h 4607820"/>
              <a:gd name="connsiteX110" fmla="*/ 9684629 w 12191998"/>
              <a:gd name="connsiteY110" fmla="*/ 2763856 h 4607820"/>
              <a:gd name="connsiteX111" fmla="*/ 9684629 w 12191998"/>
              <a:gd name="connsiteY111" fmla="*/ 2198220 h 4607820"/>
              <a:gd name="connsiteX112" fmla="*/ 9145434 w 12191998"/>
              <a:gd name="connsiteY112" fmla="*/ 1914569 h 4607820"/>
              <a:gd name="connsiteX113" fmla="*/ 9620135 w 12191998"/>
              <a:gd name="connsiteY113" fmla="*/ 2198220 h 4607820"/>
              <a:gd name="connsiteX114" fmla="*/ 9620135 w 12191998"/>
              <a:gd name="connsiteY114" fmla="*/ 2763856 h 4607820"/>
              <a:gd name="connsiteX115" fmla="*/ 9145434 w 12191998"/>
              <a:gd name="connsiteY115" fmla="*/ 3047508 h 4607820"/>
              <a:gd name="connsiteX116" fmla="*/ 8669065 w 12191998"/>
              <a:gd name="connsiteY116" fmla="*/ 2763856 h 4607820"/>
              <a:gd name="connsiteX117" fmla="*/ 8669065 w 12191998"/>
              <a:gd name="connsiteY117" fmla="*/ 2198220 h 4607820"/>
              <a:gd name="connsiteX118" fmla="*/ 8128024 w 12191998"/>
              <a:gd name="connsiteY118" fmla="*/ 1914569 h 4607820"/>
              <a:gd name="connsiteX119" fmla="*/ 8601891 w 12191998"/>
              <a:gd name="connsiteY119" fmla="*/ 2198220 h 4607820"/>
              <a:gd name="connsiteX120" fmla="*/ 8601891 w 12191998"/>
              <a:gd name="connsiteY120" fmla="*/ 2763856 h 4607820"/>
              <a:gd name="connsiteX121" fmla="*/ 8128024 w 12191998"/>
              <a:gd name="connsiteY121" fmla="*/ 3047508 h 4607820"/>
              <a:gd name="connsiteX122" fmla="*/ 7653323 w 12191998"/>
              <a:gd name="connsiteY122" fmla="*/ 2763856 h 4607820"/>
              <a:gd name="connsiteX123" fmla="*/ 7653323 w 12191998"/>
              <a:gd name="connsiteY123" fmla="*/ 2198220 h 4607820"/>
              <a:gd name="connsiteX124" fmla="*/ 7112788 w 12191998"/>
              <a:gd name="connsiteY124" fmla="*/ 1914569 h 4607820"/>
              <a:gd name="connsiteX125" fmla="*/ 7587488 w 12191998"/>
              <a:gd name="connsiteY125" fmla="*/ 2198220 h 4607820"/>
              <a:gd name="connsiteX126" fmla="*/ 7587488 w 12191998"/>
              <a:gd name="connsiteY126" fmla="*/ 2763856 h 4607820"/>
              <a:gd name="connsiteX127" fmla="*/ 7112788 w 12191998"/>
              <a:gd name="connsiteY127" fmla="*/ 3047508 h 4607820"/>
              <a:gd name="connsiteX128" fmla="*/ 6636418 w 12191998"/>
              <a:gd name="connsiteY128" fmla="*/ 2763856 h 4607820"/>
              <a:gd name="connsiteX129" fmla="*/ 6636418 w 12191998"/>
              <a:gd name="connsiteY129" fmla="*/ 2198220 h 4607820"/>
              <a:gd name="connsiteX130" fmla="*/ 6095389 w 12191998"/>
              <a:gd name="connsiteY130" fmla="*/ 1914569 h 4607820"/>
              <a:gd name="connsiteX131" fmla="*/ 6569244 w 12191998"/>
              <a:gd name="connsiteY131" fmla="*/ 2198220 h 4607820"/>
              <a:gd name="connsiteX132" fmla="*/ 6569244 w 12191998"/>
              <a:gd name="connsiteY132" fmla="*/ 2763856 h 4607820"/>
              <a:gd name="connsiteX133" fmla="*/ 6095389 w 12191998"/>
              <a:gd name="connsiteY133" fmla="*/ 3047508 h 4607820"/>
              <a:gd name="connsiteX134" fmla="*/ 5620693 w 12191998"/>
              <a:gd name="connsiteY134" fmla="*/ 2763856 h 4607820"/>
              <a:gd name="connsiteX135" fmla="*/ 5620693 w 12191998"/>
              <a:gd name="connsiteY135" fmla="*/ 2198220 h 4607820"/>
              <a:gd name="connsiteX136" fmla="*/ 5078813 w 12191998"/>
              <a:gd name="connsiteY136" fmla="*/ 1914569 h 4607820"/>
              <a:gd name="connsiteX137" fmla="*/ 5553516 w 12191998"/>
              <a:gd name="connsiteY137" fmla="*/ 2198220 h 4607820"/>
              <a:gd name="connsiteX138" fmla="*/ 5553516 w 12191998"/>
              <a:gd name="connsiteY138" fmla="*/ 2763856 h 4607820"/>
              <a:gd name="connsiteX139" fmla="*/ 5078813 w 12191998"/>
              <a:gd name="connsiteY139" fmla="*/ 3047508 h 4607820"/>
              <a:gd name="connsiteX140" fmla="*/ 4602439 w 12191998"/>
              <a:gd name="connsiteY140" fmla="*/ 2763856 h 4607820"/>
              <a:gd name="connsiteX141" fmla="*/ 4602439 w 12191998"/>
              <a:gd name="connsiteY141" fmla="*/ 2198220 h 4607820"/>
              <a:gd name="connsiteX142" fmla="*/ 4061403 w 12191998"/>
              <a:gd name="connsiteY142" fmla="*/ 1914569 h 4607820"/>
              <a:gd name="connsiteX143" fmla="*/ 4535265 w 12191998"/>
              <a:gd name="connsiteY143" fmla="*/ 2198220 h 4607820"/>
              <a:gd name="connsiteX144" fmla="*/ 4535265 w 12191998"/>
              <a:gd name="connsiteY144" fmla="*/ 2763856 h 4607820"/>
              <a:gd name="connsiteX145" fmla="*/ 4061403 w 12191998"/>
              <a:gd name="connsiteY145" fmla="*/ 3047508 h 4607820"/>
              <a:gd name="connsiteX146" fmla="*/ 3586702 w 12191998"/>
              <a:gd name="connsiteY146" fmla="*/ 2763856 h 4607820"/>
              <a:gd name="connsiteX147" fmla="*/ 3586702 w 12191998"/>
              <a:gd name="connsiteY147" fmla="*/ 2198220 h 4607820"/>
              <a:gd name="connsiteX148" fmla="*/ 3048847 w 12191998"/>
              <a:gd name="connsiteY148" fmla="*/ 1914569 h 4607820"/>
              <a:gd name="connsiteX149" fmla="*/ 3523547 w 12191998"/>
              <a:gd name="connsiteY149" fmla="*/ 2198220 h 4607820"/>
              <a:gd name="connsiteX150" fmla="*/ 3523547 w 12191998"/>
              <a:gd name="connsiteY150" fmla="*/ 2763856 h 4607820"/>
              <a:gd name="connsiteX151" fmla="*/ 3048847 w 12191998"/>
              <a:gd name="connsiteY151" fmla="*/ 3047508 h 4607820"/>
              <a:gd name="connsiteX152" fmla="*/ 2572477 w 12191998"/>
              <a:gd name="connsiteY152" fmla="*/ 2763856 h 4607820"/>
              <a:gd name="connsiteX153" fmla="*/ 2572477 w 12191998"/>
              <a:gd name="connsiteY153" fmla="*/ 2198220 h 4607820"/>
              <a:gd name="connsiteX154" fmla="*/ 2031433 w 12191998"/>
              <a:gd name="connsiteY154" fmla="*/ 1914569 h 4607820"/>
              <a:gd name="connsiteX155" fmla="*/ 2505304 w 12191998"/>
              <a:gd name="connsiteY155" fmla="*/ 2198220 h 4607820"/>
              <a:gd name="connsiteX156" fmla="*/ 2505304 w 12191998"/>
              <a:gd name="connsiteY156" fmla="*/ 2763856 h 4607820"/>
              <a:gd name="connsiteX157" fmla="*/ 2031433 w 12191998"/>
              <a:gd name="connsiteY157" fmla="*/ 3047508 h 4607820"/>
              <a:gd name="connsiteX158" fmla="*/ 1556733 w 12191998"/>
              <a:gd name="connsiteY158" fmla="*/ 2763856 h 4607820"/>
              <a:gd name="connsiteX159" fmla="*/ 1556733 w 12191998"/>
              <a:gd name="connsiteY159" fmla="*/ 2198220 h 4607820"/>
              <a:gd name="connsiteX160" fmla="*/ 1017536 w 12191998"/>
              <a:gd name="connsiteY160" fmla="*/ 1914569 h 4607820"/>
              <a:gd name="connsiteX161" fmla="*/ 1492237 w 12191998"/>
              <a:gd name="connsiteY161" fmla="*/ 2198220 h 4607820"/>
              <a:gd name="connsiteX162" fmla="*/ 1492237 w 12191998"/>
              <a:gd name="connsiteY162" fmla="*/ 2763856 h 4607820"/>
              <a:gd name="connsiteX163" fmla="*/ 1017536 w 12191998"/>
              <a:gd name="connsiteY163" fmla="*/ 3047508 h 4607820"/>
              <a:gd name="connsiteX164" fmla="*/ 541168 w 12191998"/>
              <a:gd name="connsiteY164" fmla="*/ 2763856 h 4607820"/>
              <a:gd name="connsiteX165" fmla="*/ 541168 w 12191998"/>
              <a:gd name="connsiteY165" fmla="*/ 2198220 h 4607820"/>
              <a:gd name="connsiteX166" fmla="*/ 10 w 12191998"/>
              <a:gd name="connsiteY166" fmla="*/ 0 h 4607820"/>
              <a:gd name="connsiteX167" fmla="*/ 12191998 w 12191998"/>
              <a:gd name="connsiteY167" fmla="*/ 0 h 4607820"/>
              <a:gd name="connsiteX168" fmla="*/ 12191998 w 12191998"/>
              <a:gd name="connsiteY168" fmla="*/ 1309329 h 4607820"/>
              <a:gd name="connsiteX169" fmla="*/ 12186945 w 12191998"/>
              <a:gd name="connsiteY169" fmla="*/ 1306320 h 4607820"/>
              <a:gd name="connsiteX170" fmla="*/ 12186945 w 12191998"/>
              <a:gd name="connsiteY170" fmla="*/ 1898329 h 4607820"/>
              <a:gd name="connsiteX171" fmla="*/ 11686171 w 12191998"/>
              <a:gd name="connsiteY171" fmla="*/ 2197560 h 4607820"/>
              <a:gd name="connsiteX172" fmla="*/ 11183637 w 12191998"/>
              <a:gd name="connsiteY172" fmla="*/ 1898329 h 4607820"/>
              <a:gd name="connsiteX173" fmla="*/ 11183637 w 12191998"/>
              <a:gd name="connsiteY173" fmla="*/ 1306780 h 4607820"/>
              <a:gd name="connsiteX174" fmla="*/ 11176822 w 12191998"/>
              <a:gd name="connsiteY174" fmla="*/ 1310852 h 4607820"/>
              <a:gd name="connsiteX175" fmla="*/ 11169211 w 12191998"/>
              <a:gd name="connsiteY175" fmla="*/ 1306320 h 4607820"/>
              <a:gd name="connsiteX176" fmla="*/ 11169211 w 12191998"/>
              <a:gd name="connsiteY176" fmla="*/ 1898329 h 4607820"/>
              <a:gd name="connsiteX177" fmla="*/ 10668437 w 12191998"/>
              <a:gd name="connsiteY177" fmla="*/ 2197560 h 4607820"/>
              <a:gd name="connsiteX178" fmla="*/ 10165903 w 12191998"/>
              <a:gd name="connsiteY178" fmla="*/ 1898329 h 4607820"/>
              <a:gd name="connsiteX179" fmla="*/ 10165903 w 12191998"/>
              <a:gd name="connsiteY179" fmla="*/ 1306941 h 4607820"/>
              <a:gd name="connsiteX180" fmla="*/ 10159371 w 12191998"/>
              <a:gd name="connsiteY180" fmla="*/ 1310851 h 4607820"/>
              <a:gd name="connsiteX181" fmla="*/ 10150899 w 12191998"/>
              <a:gd name="connsiteY181" fmla="*/ 1305789 h 4607820"/>
              <a:gd name="connsiteX182" fmla="*/ 10150899 w 12191998"/>
              <a:gd name="connsiteY182" fmla="*/ 1898329 h 4607820"/>
              <a:gd name="connsiteX183" fmla="*/ 9651004 w 12191998"/>
              <a:gd name="connsiteY183" fmla="*/ 2197560 h 4607820"/>
              <a:gd name="connsiteX184" fmla="*/ 9150229 w 12191998"/>
              <a:gd name="connsiteY184" fmla="*/ 1898329 h 4607820"/>
              <a:gd name="connsiteX185" fmla="*/ 9150229 w 12191998"/>
              <a:gd name="connsiteY185" fmla="*/ 1308036 h 4607820"/>
              <a:gd name="connsiteX186" fmla="*/ 9145516 w 12191998"/>
              <a:gd name="connsiteY186" fmla="*/ 1310852 h 4607820"/>
              <a:gd name="connsiteX187" fmla="*/ 9137905 w 12191998"/>
              <a:gd name="connsiteY187" fmla="*/ 1306320 h 4607820"/>
              <a:gd name="connsiteX188" fmla="*/ 9137905 w 12191998"/>
              <a:gd name="connsiteY188" fmla="*/ 1898329 h 4607820"/>
              <a:gd name="connsiteX189" fmla="*/ 8637131 w 12191998"/>
              <a:gd name="connsiteY189" fmla="*/ 2197560 h 4607820"/>
              <a:gd name="connsiteX190" fmla="*/ 8134597 w 12191998"/>
              <a:gd name="connsiteY190" fmla="*/ 1898329 h 4607820"/>
              <a:gd name="connsiteX191" fmla="*/ 8134597 w 12191998"/>
              <a:gd name="connsiteY191" fmla="*/ 1306941 h 4607820"/>
              <a:gd name="connsiteX192" fmla="*/ 8128065 w 12191998"/>
              <a:gd name="connsiteY192" fmla="*/ 1310851 h 4607820"/>
              <a:gd name="connsiteX193" fmla="*/ 8119593 w 12191998"/>
              <a:gd name="connsiteY193" fmla="*/ 1305788 h 4607820"/>
              <a:gd name="connsiteX194" fmla="*/ 8119593 w 12191998"/>
              <a:gd name="connsiteY194" fmla="*/ 1898329 h 4607820"/>
              <a:gd name="connsiteX195" fmla="*/ 7619698 w 12191998"/>
              <a:gd name="connsiteY195" fmla="*/ 2197560 h 4607820"/>
              <a:gd name="connsiteX196" fmla="*/ 7118923 w 12191998"/>
              <a:gd name="connsiteY196" fmla="*/ 1898329 h 4607820"/>
              <a:gd name="connsiteX197" fmla="*/ 7118923 w 12191998"/>
              <a:gd name="connsiteY197" fmla="*/ 1307235 h 4607820"/>
              <a:gd name="connsiteX198" fmla="*/ 7112869 w 12191998"/>
              <a:gd name="connsiteY198" fmla="*/ 1310852 h 4607820"/>
              <a:gd name="connsiteX199" fmla="*/ 7105258 w 12191998"/>
              <a:gd name="connsiteY199" fmla="*/ 1306320 h 4607820"/>
              <a:gd name="connsiteX200" fmla="*/ 7105258 w 12191998"/>
              <a:gd name="connsiteY200" fmla="*/ 1898329 h 4607820"/>
              <a:gd name="connsiteX201" fmla="*/ 6604484 w 12191998"/>
              <a:gd name="connsiteY201" fmla="*/ 2197560 h 4607820"/>
              <a:gd name="connsiteX202" fmla="*/ 6101950 w 12191998"/>
              <a:gd name="connsiteY202" fmla="*/ 1898329 h 4607820"/>
              <a:gd name="connsiteX203" fmla="*/ 6101950 w 12191998"/>
              <a:gd name="connsiteY203" fmla="*/ 1306941 h 4607820"/>
              <a:gd name="connsiteX204" fmla="*/ 6095425 w 12191998"/>
              <a:gd name="connsiteY204" fmla="*/ 1310851 h 4607820"/>
              <a:gd name="connsiteX205" fmla="*/ 6086952 w 12191998"/>
              <a:gd name="connsiteY205" fmla="*/ 1305789 h 4607820"/>
              <a:gd name="connsiteX206" fmla="*/ 6086952 w 12191998"/>
              <a:gd name="connsiteY206" fmla="*/ 1898329 h 4607820"/>
              <a:gd name="connsiteX207" fmla="*/ 5587063 w 12191998"/>
              <a:gd name="connsiteY207" fmla="*/ 2197560 h 4607820"/>
              <a:gd name="connsiteX208" fmla="*/ 5086286 w 12191998"/>
              <a:gd name="connsiteY208" fmla="*/ 1898329 h 4607820"/>
              <a:gd name="connsiteX209" fmla="*/ 5086286 w 12191998"/>
              <a:gd name="connsiteY209" fmla="*/ 1306433 h 4607820"/>
              <a:gd name="connsiteX210" fmla="*/ 5078889 w 12191998"/>
              <a:gd name="connsiteY210" fmla="*/ 1310852 h 4607820"/>
              <a:gd name="connsiteX211" fmla="*/ 5071282 w 12191998"/>
              <a:gd name="connsiteY211" fmla="*/ 1306322 h 4607820"/>
              <a:gd name="connsiteX212" fmla="*/ 5071282 w 12191998"/>
              <a:gd name="connsiteY212" fmla="*/ 1898329 h 4607820"/>
              <a:gd name="connsiteX213" fmla="*/ 4570504 w 12191998"/>
              <a:gd name="connsiteY213" fmla="*/ 2197560 h 4607820"/>
              <a:gd name="connsiteX214" fmla="*/ 4067972 w 12191998"/>
              <a:gd name="connsiteY214" fmla="*/ 1898329 h 4607820"/>
              <a:gd name="connsiteX215" fmla="*/ 4067972 w 12191998"/>
              <a:gd name="connsiteY215" fmla="*/ 1306940 h 4607820"/>
              <a:gd name="connsiteX216" fmla="*/ 4061439 w 12191998"/>
              <a:gd name="connsiteY216" fmla="*/ 1310851 h 4607820"/>
              <a:gd name="connsiteX217" fmla="*/ 4052970 w 12191998"/>
              <a:gd name="connsiteY217" fmla="*/ 1305791 h 4607820"/>
              <a:gd name="connsiteX218" fmla="*/ 4052970 w 12191998"/>
              <a:gd name="connsiteY218" fmla="*/ 1898329 h 4607820"/>
              <a:gd name="connsiteX219" fmla="*/ 3553074 w 12191998"/>
              <a:gd name="connsiteY219" fmla="*/ 2197560 h 4607820"/>
              <a:gd name="connsiteX220" fmla="*/ 3052300 w 12191998"/>
              <a:gd name="connsiteY220" fmla="*/ 1898329 h 4607820"/>
              <a:gd name="connsiteX221" fmla="*/ 3052300 w 12191998"/>
              <a:gd name="connsiteY221" fmla="*/ 1308835 h 4607820"/>
              <a:gd name="connsiteX222" fmla="*/ 3048924 w 12191998"/>
              <a:gd name="connsiteY222" fmla="*/ 1310852 h 4607820"/>
              <a:gd name="connsiteX223" fmla="*/ 3041316 w 12191998"/>
              <a:gd name="connsiteY223" fmla="*/ 1306322 h 4607820"/>
              <a:gd name="connsiteX224" fmla="*/ 3041316 w 12191998"/>
              <a:gd name="connsiteY224" fmla="*/ 1898329 h 4607820"/>
              <a:gd name="connsiteX225" fmla="*/ 2540541 w 12191998"/>
              <a:gd name="connsiteY225" fmla="*/ 2197560 h 4607820"/>
              <a:gd name="connsiteX226" fmla="*/ 2038003 w 12191998"/>
              <a:gd name="connsiteY226" fmla="*/ 1898329 h 4607820"/>
              <a:gd name="connsiteX227" fmla="*/ 2038003 w 12191998"/>
              <a:gd name="connsiteY227" fmla="*/ 1306940 h 4607820"/>
              <a:gd name="connsiteX228" fmla="*/ 2031470 w 12191998"/>
              <a:gd name="connsiteY228" fmla="*/ 1310851 h 4607820"/>
              <a:gd name="connsiteX229" fmla="*/ 2023000 w 12191998"/>
              <a:gd name="connsiteY229" fmla="*/ 1305790 h 4607820"/>
              <a:gd name="connsiteX230" fmla="*/ 2023000 w 12191998"/>
              <a:gd name="connsiteY230" fmla="*/ 1898329 h 4607820"/>
              <a:gd name="connsiteX231" fmla="*/ 1523106 w 12191998"/>
              <a:gd name="connsiteY231" fmla="*/ 2197560 h 4607820"/>
              <a:gd name="connsiteX232" fmla="*/ 1022331 w 12191998"/>
              <a:gd name="connsiteY232" fmla="*/ 1898329 h 4607820"/>
              <a:gd name="connsiteX233" fmla="*/ 1022331 w 12191998"/>
              <a:gd name="connsiteY233" fmla="*/ 1308034 h 4607820"/>
              <a:gd name="connsiteX234" fmla="*/ 1017615 w 12191998"/>
              <a:gd name="connsiteY234" fmla="*/ 1310852 h 4607820"/>
              <a:gd name="connsiteX235" fmla="*/ 1010006 w 12191998"/>
              <a:gd name="connsiteY235" fmla="*/ 1306321 h 4607820"/>
              <a:gd name="connsiteX236" fmla="*/ 1010006 w 12191998"/>
              <a:gd name="connsiteY236" fmla="*/ 1898329 h 4607820"/>
              <a:gd name="connsiteX237" fmla="*/ 509231 w 12191998"/>
              <a:gd name="connsiteY237" fmla="*/ 2197560 h 4607820"/>
              <a:gd name="connsiteX238" fmla="*/ 6697 w 12191998"/>
              <a:gd name="connsiteY238" fmla="*/ 1898329 h 4607820"/>
              <a:gd name="connsiteX239" fmla="*/ 6697 w 12191998"/>
              <a:gd name="connsiteY239" fmla="*/ 1306419 h 4607820"/>
              <a:gd name="connsiteX240" fmla="*/ 0 w 12191998"/>
              <a:gd name="connsiteY240" fmla="*/ 1310421 h 4607820"/>
              <a:gd name="connsiteX241" fmla="*/ 0 w 12191998"/>
              <a:gd name="connsiteY241" fmla="*/ 67083 h 4607820"/>
              <a:gd name="connsiteX242" fmla="*/ 10 w 12191998"/>
              <a:gd name="connsiteY242" fmla="*/ 67089 h 460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Lst>
            <a:rect l="l" t="t" r="r" b="b"/>
            <a:pathLst>
              <a:path w="12191998" h="4607820">
                <a:moveTo>
                  <a:pt x="12191998" y="3761176"/>
                </a:moveTo>
                <a:lnTo>
                  <a:pt x="12191998" y="4600202"/>
                </a:lnTo>
                <a:lnTo>
                  <a:pt x="11845600" y="4393940"/>
                </a:lnTo>
                <a:lnTo>
                  <a:pt x="11845600" y="3967438"/>
                </a:lnTo>
                <a:close/>
                <a:moveTo>
                  <a:pt x="0" y="3760613"/>
                </a:moveTo>
                <a:lnTo>
                  <a:pt x="344335" y="3966729"/>
                </a:lnTo>
                <a:lnTo>
                  <a:pt x="344335" y="4393230"/>
                </a:lnTo>
                <a:lnTo>
                  <a:pt x="0" y="4599346"/>
                </a:lnTo>
                <a:close/>
                <a:moveTo>
                  <a:pt x="11172476" y="3753558"/>
                </a:moveTo>
                <a:lnTo>
                  <a:pt x="11530410" y="3967438"/>
                </a:lnTo>
                <a:lnTo>
                  <a:pt x="11530410" y="4393940"/>
                </a:lnTo>
                <a:lnTo>
                  <a:pt x="11172476" y="4607820"/>
                </a:lnTo>
                <a:lnTo>
                  <a:pt x="10813284" y="4393940"/>
                </a:lnTo>
                <a:lnTo>
                  <a:pt x="10813284" y="3967438"/>
                </a:lnTo>
                <a:close/>
                <a:moveTo>
                  <a:pt x="1013264" y="3752848"/>
                </a:moveTo>
                <a:lnTo>
                  <a:pt x="1371197" y="3966728"/>
                </a:lnTo>
                <a:lnTo>
                  <a:pt x="1371197" y="4393230"/>
                </a:lnTo>
                <a:lnTo>
                  <a:pt x="1013264" y="4607110"/>
                </a:lnTo>
                <a:lnTo>
                  <a:pt x="654072" y="4393230"/>
                </a:lnTo>
                <a:lnTo>
                  <a:pt x="654072" y="3966728"/>
                </a:lnTo>
                <a:close/>
                <a:moveTo>
                  <a:pt x="11688935" y="2878817"/>
                </a:moveTo>
                <a:lnTo>
                  <a:pt x="12113454" y="3132484"/>
                </a:lnTo>
                <a:lnTo>
                  <a:pt x="12113454" y="3638326"/>
                </a:lnTo>
                <a:lnTo>
                  <a:pt x="11688935" y="3891993"/>
                </a:lnTo>
                <a:lnTo>
                  <a:pt x="11262924" y="3638326"/>
                </a:lnTo>
                <a:lnTo>
                  <a:pt x="11262924" y="3132484"/>
                </a:lnTo>
                <a:close/>
                <a:moveTo>
                  <a:pt x="10662644" y="2878108"/>
                </a:moveTo>
                <a:lnTo>
                  <a:pt x="11086416" y="3131775"/>
                </a:lnTo>
                <a:lnTo>
                  <a:pt x="11086416" y="3637616"/>
                </a:lnTo>
                <a:lnTo>
                  <a:pt x="10662644" y="3891282"/>
                </a:lnTo>
                <a:lnTo>
                  <a:pt x="10238126" y="3637616"/>
                </a:lnTo>
                <a:lnTo>
                  <a:pt x="10238126" y="3131775"/>
                </a:lnTo>
                <a:close/>
                <a:moveTo>
                  <a:pt x="8631337" y="2878108"/>
                </a:moveTo>
                <a:lnTo>
                  <a:pt x="9055109" y="3131775"/>
                </a:lnTo>
                <a:lnTo>
                  <a:pt x="9055109" y="3637616"/>
                </a:lnTo>
                <a:lnTo>
                  <a:pt x="8631337" y="3891282"/>
                </a:lnTo>
                <a:lnTo>
                  <a:pt x="8206819" y="3637616"/>
                </a:lnTo>
                <a:lnTo>
                  <a:pt x="8206819" y="3131775"/>
                </a:lnTo>
                <a:close/>
                <a:moveTo>
                  <a:pt x="6598692" y="2878108"/>
                </a:moveTo>
                <a:lnTo>
                  <a:pt x="7022464" y="3131775"/>
                </a:lnTo>
                <a:lnTo>
                  <a:pt x="7022464" y="3637616"/>
                </a:lnTo>
                <a:lnTo>
                  <a:pt x="6598692" y="3891282"/>
                </a:lnTo>
                <a:lnTo>
                  <a:pt x="6174174" y="3637616"/>
                </a:lnTo>
                <a:lnTo>
                  <a:pt x="6174174" y="3131775"/>
                </a:lnTo>
                <a:close/>
                <a:moveTo>
                  <a:pt x="4564706" y="2878108"/>
                </a:moveTo>
                <a:lnTo>
                  <a:pt x="4988481" y="3131775"/>
                </a:lnTo>
                <a:lnTo>
                  <a:pt x="4988481" y="3637616"/>
                </a:lnTo>
                <a:lnTo>
                  <a:pt x="4564706" y="3891282"/>
                </a:lnTo>
                <a:lnTo>
                  <a:pt x="4140191" y="3637616"/>
                </a:lnTo>
                <a:lnTo>
                  <a:pt x="4140191" y="3131775"/>
                </a:lnTo>
                <a:close/>
                <a:moveTo>
                  <a:pt x="2534741" y="2878108"/>
                </a:moveTo>
                <a:lnTo>
                  <a:pt x="2958514" y="3131775"/>
                </a:lnTo>
                <a:lnTo>
                  <a:pt x="2958514" y="3637616"/>
                </a:lnTo>
                <a:lnTo>
                  <a:pt x="2534741" y="3891282"/>
                </a:lnTo>
                <a:lnTo>
                  <a:pt x="2110223" y="3637616"/>
                </a:lnTo>
                <a:lnTo>
                  <a:pt x="2110223" y="3131775"/>
                </a:lnTo>
                <a:close/>
                <a:moveTo>
                  <a:pt x="503434" y="2878108"/>
                </a:moveTo>
                <a:lnTo>
                  <a:pt x="927205" y="3131775"/>
                </a:lnTo>
                <a:lnTo>
                  <a:pt x="927205" y="3637616"/>
                </a:lnTo>
                <a:lnTo>
                  <a:pt x="503434" y="3891282"/>
                </a:lnTo>
                <a:lnTo>
                  <a:pt x="78916" y="3637616"/>
                </a:lnTo>
                <a:lnTo>
                  <a:pt x="78916" y="3131775"/>
                </a:lnTo>
                <a:close/>
                <a:moveTo>
                  <a:pt x="9657628" y="2878107"/>
                </a:moveTo>
                <a:lnTo>
                  <a:pt x="10082147" y="3131774"/>
                </a:lnTo>
                <a:lnTo>
                  <a:pt x="10082147" y="3637616"/>
                </a:lnTo>
                <a:lnTo>
                  <a:pt x="9657628" y="3891283"/>
                </a:lnTo>
                <a:lnTo>
                  <a:pt x="9231617" y="3637616"/>
                </a:lnTo>
                <a:lnTo>
                  <a:pt x="9231617" y="3131774"/>
                </a:lnTo>
                <a:close/>
                <a:moveTo>
                  <a:pt x="7624982" y="2878107"/>
                </a:moveTo>
                <a:lnTo>
                  <a:pt x="8049501" y="3131774"/>
                </a:lnTo>
                <a:lnTo>
                  <a:pt x="8049501" y="3637616"/>
                </a:lnTo>
                <a:lnTo>
                  <a:pt x="7624982" y="3891283"/>
                </a:lnTo>
                <a:lnTo>
                  <a:pt x="7198971" y="3637616"/>
                </a:lnTo>
                <a:lnTo>
                  <a:pt x="7198971" y="3131774"/>
                </a:lnTo>
                <a:close/>
                <a:moveTo>
                  <a:pt x="5590999" y="2878107"/>
                </a:moveTo>
                <a:lnTo>
                  <a:pt x="6015519" y="3131774"/>
                </a:lnTo>
                <a:lnTo>
                  <a:pt x="6015519" y="3637616"/>
                </a:lnTo>
                <a:lnTo>
                  <a:pt x="5590999" y="3891283"/>
                </a:lnTo>
                <a:lnTo>
                  <a:pt x="5164989" y="3637616"/>
                </a:lnTo>
                <a:lnTo>
                  <a:pt x="5164989" y="3131774"/>
                </a:lnTo>
                <a:close/>
                <a:moveTo>
                  <a:pt x="3561032" y="2878107"/>
                </a:moveTo>
                <a:lnTo>
                  <a:pt x="3985551" y="3131774"/>
                </a:lnTo>
                <a:lnTo>
                  <a:pt x="3985551" y="3637616"/>
                </a:lnTo>
                <a:lnTo>
                  <a:pt x="3561032" y="3891283"/>
                </a:lnTo>
                <a:lnTo>
                  <a:pt x="3135021" y="3637616"/>
                </a:lnTo>
                <a:lnTo>
                  <a:pt x="3135021" y="3131774"/>
                </a:lnTo>
                <a:close/>
                <a:moveTo>
                  <a:pt x="1529725" y="2878107"/>
                </a:moveTo>
                <a:lnTo>
                  <a:pt x="1954243" y="3131774"/>
                </a:lnTo>
                <a:lnTo>
                  <a:pt x="1954243" y="3637616"/>
                </a:lnTo>
                <a:lnTo>
                  <a:pt x="1529725" y="3891283"/>
                </a:lnTo>
                <a:lnTo>
                  <a:pt x="1103713" y="3637616"/>
                </a:lnTo>
                <a:lnTo>
                  <a:pt x="1103713" y="3131774"/>
                </a:lnTo>
                <a:close/>
                <a:moveTo>
                  <a:pt x="12191998" y="1916044"/>
                </a:moveTo>
                <a:lnTo>
                  <a:pt x="12191998" y="3046034"/>
                </a:lnTo>
                <a:lnTo>
                  <a:pt x="11718105" y="2763856"/>
                </a:lnTo>
                <a:lnTo>
                  <a:pt x="11718105" y="2198220"/>
                </a:lnTo>
                <a:close/>
                <a:moveTo>
                  <a:pt x="0" y="1915047"/>
                </a:moveTo>
                <a:lnTo>
                  <a:pt x="473902" y="2198220"/>
                </a:lnTo>
                <a:lnTo>
                  <a:pt x="473902" y="2763856"/>
                </a:lnTo>
                <a:lnTo>
                  <a:pt x="0" y="3047031"/>
                </a:lnTo>
                <a:close/>
                <a:moveTo>
                  <a:pt x="11176740" y="1914569"/>
                </a:moveTo>
                <a:lnTo>
                  <a:pt x="11651441" y="2198220"/>
                </a:lnTo>
                <a:lnTo>
                  <a:pt x="11651441" y="2763856"/>
                </a:lnTo>
                <a:lnTo>
                  <a:pt x="11176740" y="3047508"/>
                </a:lnTo>
                <a:lnTo>
                  <a:pt x="10700371" y="2763856"/>
                </a:lnTo>
                <a:lnTo>
                  <a:pt x="10700371" y="2198220"/>
                </a:lnTo>
                <a:close/>
                <a:moveTo>
                  <a:pt x="10159330" y="1914569"/>
                </a:moveTo>
                <a:lnTo>
                  <a:pt x="10633197" y="2198220"/>
                </a:lnTo>
                <a:lnTo>
                  <a:pt x="10633197" y="2763856"/>
                </a:lnTo>
                <a:lnTo>
                  <a:pt x="10159330" y="3047508"/>
                </a:lnTo>
                <a:lnTo>
                  <a:pt x="9684629" y="2763856"/>
                </a:lnTo>
                <a:lnTo>
                  <a:pt x="9684629" y="2198220"/>
                </a:lnTo>
                <a:close/>
                <a:moveTo>
                  <a:pt x="9145434" y="1914569"/>
                </a:moveTo>
                <a:lnTo>
                  <a:pt x="9620135" y="2198220"/>
                </a:lnTo>
                <a:lnTo>
                  <a:pt x="9620135" y="2763856"/>
                </a:lnTo>
                <a:lnTo>
                  <a:pt x="9145434" y="3047508"/>
                </a:lnTo>
                <a:lnTo>
                  <a:pt x="8669065" y="2763856"/>
                </a:lnTo>
                <a:lnTo>
                  <a:pt x="8669065" y="2198220"/>
                </a:lnTo>
                <a:close/>
                <a:moveTo>
                  <a:pt x="8128024" y="1914569"/>
                </a:moveTo>
                <a:lnTo>
                  <a:pt x="8601891" y="2198220"/>
                </a:lnTo>
                <a:lnTo>
                  <a:pt x="8601891" y="2763856"/>
                </a:lnTo>
                <a:lnTo>
                  <a:pt x="8128024" y="3047508"/>
                </a:lnTo>
                <a:lnTo>
                  <a:pt x="7653323" y="2763856"/>
                </a:lnTo>
                <a:lnTo>
                  <a:pt x="7653323" y="2198220"/>
                </a:lnTo>
                <a:close/>
                <a:moveTo>
                  <a:pt x="7112788" y="1914569"/>
                </a:moveTo>
                <a:lnTo>
                  <a:pt x="7587488" y="2198220"/>
                </a:lnTo>
                <a:lnTo>
                  <a:pt x="7587488" y="2763856"/>
                </a:lnTo>
                <a:lnTo>
                  <a:pt x="7112788" y="3047508"/>
                </a:lnTo>
                <a:lnTo>
                  <a:pt x="6636418" y="2763856"/>
                </a:lnTo>
                <a:lnTo>
                  <a:pt x="6636418" y="2198220"/>
                </a:lnTo>
                <a:close/>
                <a:moveTo>
                  <a:pt x="6095389" y="1914569"/>
                </a:moveTo>
                <a:lnTo>
                  <a:pt x="6569244" y="2198220"/>
                </a:lnTo>
                <a:lnTo>
                  <a:pt x="6569244" y="2763856"/>
                </a:lnTo>
                <a:lnTo>
                  <a:pt x="6095389" y="3047508"/>
                </a:lnTo>
                <a:lnTo>
                  <a:pt x="5620693" y="2763856"/>
                </a:lnTo>
                <a:lnTo>
                  <a:pt x="5620693" y="2198220"/>
                </a:lnTo>
                <a:close/>
                <a:moveTo>
                  <a:pt x="5078813" y="1914569"/>
                </a:moveTo>
                <a:lnTo>
                  <a:pt x="5553516" y="2198220"/>
                </a:lnTo>
                <a:lnTo>
                  <a:pt x="5553516" y="2763856"/>
                </a:lnTo>
                <a:lnTo>
                  <a:pt x="5078813" y="3047508"/>
                </a:lnTo>
                <a:lnTo>
                  <a:pt x="4602439" y="2763856"/>
                </a:lnTo>
                <a:lnTo>
                  <a:pt x="4602439" y="2198220"/>
                </a:lnTo>
                <a:close/>
                <a:moveTo>
                  <a:pt x="4061403" y="1914569"/>
                </a:moveTo>
                <a:lnTo>
                  <a:pt x="4535265" y="2198220"/>
                </a:lnTo>
                <a:lnTo>
                  <a:pt x="4535265" y="2763856"/>
                </a:lnTo>
                <a:lnTo>
                  <a:pt x="4061403" y="3047508"/>
                </a:lnTo>
                <a:lnTo>
                  <a:pt x="3586702" y="2763856"/>
                </a:lnTo>
                <a:lnTo>
                  <a:pt x="3586702" y="2198220"/>
                </a:lnTo>
                <a:close/>
                <a:moveTo>
                  <a:pt x="3048847" y="1914569"/>
                </a:moveTo>
                <a:lnTo>
                  <a:pt x="3523547" y="2198220"/>
                </a:lnTo>
                <a:lnTo>
                  <a:pt x="3523547" y="2763856"/>
                </a:lnTo>
                <a:lnTo>
                  <a:pt x="3048847" y="3047508"/>
                </a:lnTo>
                <a:lnTo>
                  <a:pt x="2572477" y="2763856"/>
                </a:lnTo>
                <a:lnTo>
                  <a:pt x="2572477" y="2198220"/>
                </a:lnTo>
                <a:close/>
                <a:moveTo>
                  <a:pt x="2031433" y="1914569"/>
                </a:moveTo>
                <a:lnTo>
                  <a:pt x="2505304" y="2198220"/>
                </a:lnTo>
                <a:lnTo>
                  <a:pt x="2505304" y="2763856"/>
                </a:lnTo>
                <a:lnTo>
                  <a:pt x="2031433" y="3047508"/>
                </a:lnTo>
                <a:lnTo>
                  <a:pt x="1556733" y="2763856"/>
                </a:lnTo>
                <a:lnTo>
                  <a:pt x="1556733" y="2198220"/>
                </a:lnTo>
                <a:close/>
                <a:moveTo>
                  <a:pt x="1017536" y="1914569"/>
                </a:moveTo>
                <a:lnTo>
                  <a:pt x="1492237" y="2198220"/>
                </a:lnTo>
                <a:lnTo>
                  <a:pt x="1492237" y="2763856"/>
                </a:lnTo>
                <a:lnTo>
                  <a:pt x="1017536" y="3047508"/>
                </a:lnTo>
                <a:lnTo>
                  <a:pt x="541168" y="2763856"/>
                </a:lnTo>
                <a:lnTo>
                  <a:pt x="541168" y="2198220"/>
                </a:lnTo>
                <a:close/>
                <a:moveTo>
                  <a:pt x="10" y="0"/>
                </a:moveTo>
                <a:lnTo>
                  <a:pt x="12191998" y="0"/>
                </a:lnTo>
                <a:lnTo>
                  <a:pt x="12191998" y="1309329"/>
                </a:lnTo>
                <a:lnTo>
                  <a:pt x="12186945" y="1306320"/>
                </a:lnTo>
                <a:lnTo>
                  <a:pt x="12186945" y="1898329"/>
                </a:lnTo>
                <a:lnTo>
                  <a:pt x="11686171" y="2197560"/>
                </a:lnTo>
                <a:lnTo>
                  <a:pt x="11183637" y="1898329"/>
                </a:lnTo>
                <a:lnTo>
                  <a:pt x="11183637" y="1306780"/>
                </a:lnTo>
                <a:lnTo>
                  <a:pt x="11176822" y="1310852"/>
                </a:lnTo>
                <a:lnTo>
                  <a:pt x="11169211" y="1306320"/>
                </a:lnTo>
                <a:lnTo>
                  <a:pt x="11169211" y="1898329"/>
                </a:lnTo>
                <a:lnTo>
                  <a:pt x="10668437" y="2197560"/>
                </a:lnTo>
                <a:lnTo>
                  <a:pt x="10165903" y="1898329"/>
                </a:lnTo>
                <a:lnTo>
                  <a:pt x="10165903" y="1306941"/>
                </a:lnTo>
                <a:lnTo>
                  <a:pt x="10159371" y="1310851"/>
                </a:lnTo>
                <a:lnTo>
                  <a:pt x="10150899" y="1305789"/>
                </a:lnTo>
                <a:lnTo>
                  <a:pt x="10150899" y="1898329"/>
                </a:lnTo>
                <a:lnTo>
                  <a:pt x="9651004" y="2197560"/>
                </a:lnTo>
                <a:lnTo>
                  <a:pt x="9150229" y="1898329"/>
                </a:lnTo>
                <a:lnTo>
                  <a:pt x="9150229" y="1308036"/>
                </a:lnTo>
                <a:lnTo>
                  <a:pt x="9145516" y="1310852"/>
                </a:lnTo>
                <a:lnTo>
                  <a:pt x="9137905" y="1306320"/>
                </a:lnTo>
                <a:lnTo>
                  <a:pt x="9137905" y="1898329"/>
                </a:lnTo>
                <a:lnTo>
                  <a:pt x="8637131" y="2197560"/>
                </a:lnTo>
                <a:lnTo>
                  <a:pt x="8134597" y="1898329"/>
                </a:lnTo>
                <a:lnTo>
                  <a:pt x="8134597" y="1306941"/>
                </a:lnTo>
                <a:lnTo>
                  <a:pt x="8128065" y="1310851"/>
                </a:lnTo>
                <a:lnTo>
                  <a:pt x="8119593" y="1305788"/>
                </a:lnTo>
                <a:lnTo>
                  <a:pt x="8119593" y="1898329"/>
                </a:lnTo>
                <a:lnTo>
                  <a:pt x="7619698" y="2197560"/>
                </a:lnTo>
                <a:lnTo>
                  <a:pt x="7118923" y="1898329"/>
                </a:lnTo>
                <a:lnTo>
                  <a:pt x="7118923" y="1307235"/>
                </a:lnTo>
                <a:lnTo>
                  <a:pt x="7112869" y="1310852"/>
                </a:lnTo>
                <a:lnTo>
                  <a:pt x="7105258" y="1306320"/>
                </a:lnTo>
                <a:lnTo>
                  <a:pt x="7105258" y="1898329"/>
                </a:lnTo>
                <a:lnTo>
                  <a:pt x="6604484" y="2197560"/>
                </a:lnTo>
                <a:lnTo>
                  <a:pt x="6101950" y="1898329"/>
                </a:lnTo>
                <a:lnTo>
                  <a:pt x="6101950" y="1306941"/>
                </a:lnTo>
                <a:lnTo>
                  <a:pt x="6095425" y="1310851"/>
                </a:lnTo>
                <a:lnTo>
                  <a:pt x="6086952" y="1305789"/>
                </a:lnTo>
                <a:lnTo>
                  <a:pt x="6086952" y="1898329"/>
                </a:lnTo>
                <a:lnTo>
                  <a:pt x="5587063" y="2197560"/>
                </a:lnTo>
                <a:lnTo>
                  <a:pt x="5086286" y="1898329"/>
                </a:lnTo>
                <a:lnTo>
                  <a:pt x="5086286" y="1306433"/>
                </a:lnTo>
                <a:lnTo>
                  <a:pt x="5078889" y="1310852"/>
                </a:lnTo>
                <a:lnTo>
                  <a:pt x="5071282" y="1306322"/>
                </a:lnTo>
                <a:lnTo>
                  <a:pt x="5071282" y="1898329"/>
                </a:lnTo>
                <a:lnTo>
                  <a:pt x="4570504" y="2197560"/>
                </a:lnTo>
                <a:lnTo>
                  <a:pt x="4067972" y="1898329"/>
                </a:lnTo>
                <a:lnTo>
                  <a:pt x="4067972" y="1306940"/>
                </a:lnTo>
                <a:lnTo>
                  <a:pt x="4061439" y="1310851"/>
                </a:lnTo>
                <a:lnTo>
                  <a:pt x="4052970" y="1305791"/>
                </a:lnTo>
                <a:lnTo>
                  <a:pt x="4052970" y="1898329"/>
                </a:lnTo>
                <a:lnTo>
                  <a:pt x="3553074" y="2197560"/>
                </a:lnTo>
                <a:lnTo>
                  <a:pt x="3052300" y="1898329"/>
                </a:lnTo>
                <a:lnTo>
                  <a:pt x="3052300" y="1308835"/>
                </a:lnTo>
                <a:lnTo>
                  <a:pt x="3048924" y="1310852"/>
                </a:lnTo>
                <a:lnTo>
                  <a:pt x="3041316" y="1306322"/>
                </a:lnTo>
                <a:lnTo>
                  <a:pt x="3041316" y="1898329"/>
                </a:lnTo>
                <a:lnTo>
                  <a:pt x="2540541" y="2197560"/>
                </a:lnTo>
                <a:lnTo>
                  <a:pt x="2038003" y="1898329"/>
                </a:lnTo>
                <a:lnTo>
                  <a:pt x="2038003" y="1306940"/>
                </a:lnTo>
                <a:lnTo>
                  <a:pt x="2031470" y="1310851"/>
                </a:lnTo>
                <a:lnTo>
                  <a:pt x="2023000" y="1305790"/>
                </a:lnTo>
                <a:lnTo>
                  <a:pt x="2023000" y="1898329"/>
                </a:lnTo>
                <a:lnTo>
                  <a:pt x="1523106" y="2197560"/>
                </a:lnTo>
                <a:lnTo>
                  <a:pt x="1022331" y="1898329"/>
                </a:lnTo>
                <a:lnTo>
                  <a:pt x="1022331" y="1308034"/>
                </a:lnTo>
                <a:lnTo>
                  <a:pt x="1017615" y="1310852"/>
                </a:lnTo>
                <a:lnTo>
                  <a:pt x="1010006" y="1306321"/>
                </a:lnTo>
                <a:lnTo>
                  <a:pt x="1010006" y="1898329"/>
                </a:lnTo>
                <a:lnTo>
                  <a:pt x="509231" y="2197560"/>
                </a:lnTo>
                <a:lnTo>
                  <a:pt x="6697" y="1898329"/>
                </a:lnTo>
                <a:lnTo>
                  <a:pt x="6697" y="1306419"/>
                </a:lnTo>
                <a:lnTo>
                  <a:pt x="0" y="1310421"/>
                </a:lnTo>
                <a:lnTo>
                  <a:pt x="0" y="67083"/>
                </a:lnTo>
                <a:lnTo>
                  <a:pt x="10" y="67089"/>
                </a:lnTo>
                <a:close/>
              </a:path>
            </a:pathLst>
          </a:custGeom>
          <a:solidFill>
            <a:schemeClr val="tx2">
              <a:lumMod val="20000"/>
              <a:lumOff val="80000"/>
            </a:schemeClr>
          </a:solidFill>
        </p:spPr>
        <p:txBody>
          <a:bodyPr wrap="square">
            <a:noAutofit/>
          </a:bodyPr>
          <a:lstStyle/>
          <a:p>
            <a:r>
              <a:rPr lang="sv-SE"/>
              <a:t>Klicka på ikonen för att lägga till en bild</a:t>
            </a:r>
          </a:p>
        </p:txBody>
      </p:sp>
    </p:spTree>
    <p:extLst>
      <p:ext uri="{BB962C8B-B14F-4D97-AF65-F5344CB8AC3E}">
        <p14:creationId xmlns:p14="http://schemas.microsoft.com/office/powerpoint/2010/main" val="3078724631"/>
      </p:ext>
    </p:extLst>
  </p:cSld>
  <p:clrMapOvr>
    <a:masterClrMapping/>
  </p:clrMapOvr>
  <p:extLst>
    <p:ext uri="{DCECCB84-F9BA-43D5-87BE-67443E8EF086}">
      <p15:sldGuideLst xmlns:p15="http://schemas.microsoft.com/office/powerpoint/2012/main">
        <p15:guide id="1" orient="horz" pos="1820">
          <p15:clr>
            <a:srgbClr val="FBAE40"/>
          </p15:clr>
        </p15:guide>
        <p15:guide id="2" orient="horz" pos="3271">
          <p15:clr>
            <a:srgbClr val="FBAE40"/>
          </p15:clr>
        </p15:guide>
        <p15:guide id="3" orient="horz" pos="333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ubrikbild C">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C7E8C96-D8BD-48FE-8EF5-9E891EAD8F43}"/>
              </a:ext>
            </a:extLst>
          </p:cNvPr>
          <p:cNvSpPr>
            <a:spLocks noGrp="1"/>
          </p:cNvSpPr>
          <p:nvPr>
            <p:ph type="subTitle" idx="1"/>
          </p:nvPr>
        </p:nvSpPr>
        <p:spPr>
          <a:xfrm>
            <a:off x="623889" y="5300663"/>
            <a:ext cx="10944224" cy="79617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C873D43C-5C1A-4C24-A714-7E27F2DA567C}"/>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8D063D8C-9957-4E71-9A0E-15A682E9DD9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0C6E6D5-689A-4564-93E6-94F59EE53255}"/>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7" name="Rubrik 6">
            <a:extLst>
              <a:ext uri="{FF2B5EF4-FFF2-40B4-BE49-F238E27FC236}">
                <a16:creationId xmlns:a16="http://schemas.microsoft.com/office/drawing/2014/main" id="{2C1FB6D4-6291-4295-A9A1-B014E544F5F8}"/>
              </a:ext>
            </a:extLst>
          </p:cNvPr>
          <p:cNvSpPr>
            <a:spLocks noGrp="1"/>
          </p:cNvSpPr>
          <p:nvPr>
            <p:ph type="title"/>
          </p:nvPr>
        </p:nvSpPr>
        <p:spPr>
          <a:xfrm>
            <a:off x="623887" y="3933686"/>
            <a:ext cx="10944225" cy="1241086"/>
          </a:xfrm>
        </p:spPr>
        <p:txBody>
          <a:bodyPr>
            <a:normAutofit/>
          </a:bodyPr>
          <a:lstStyle>
            <a:lvl1pPr algn="ctr">
              <a:defRPr sz="4000" b="1">
                <a:latin typeface="+mn-lt"/>
              </a:defRPr>
            </a:lvl1pPr>
          </a:lstStyle>
          <a:p>
            <a:r>
              <a:rPr lang="sv-SE"/>
              <a:t>Klicka här för att ändra mall för rubrikformat</a:t>
            </a:r>
          </a:p>
        </p:txBody>
      </p:sp>
      <p:sp>
        <p:nvSpPr>
          <p:cNvPr id="26" name="Platshållare för bild 25">
            <a:extLst>
              <a:ext uri="{FF2B5EF4-FFF2-40B4-BE49-F238E27FC236}">
                <a16:creationId xmlns:a16="http://schemas.microsoft.com/office/drawing/2014/main" id="{51F0BC48-B9D9-46DA-B3D4-9ABE710A947C}"/>
              </a:ext>
            </a:extLst>
          </p:cNvPr>
          <p:cNvSpPr>
            <a:spLocks noGrp="1"/>
          </p:cNvSpPr>
          <p:nvPr>
            <p:ph type="pic" sz="quarter" idx="13"/>
          </p:nvPr>
        </p:nvSpPr>
        <p:spPr>
          <a:xfrm>
            <a:off x="-1" y="-180976"/>
            <a:ext cx="12192000" cy="4461487"/>
          </a:xfrm>
          <a:custGeom>
            <a:avLst/>
            <a:gdLst>
              <a:gd name="connsiteX0" fmla="*/ 8763624 w 12192000"/>
              <a:gd name="connsiteY0" fmla="*/ 3098928 h 4461487"/>
              <a:gd name="connsiteX1" fmla="*/ 9143873 w 12192000"/>
              <a:gd name="connsiteY1" fmla="*/ 3326873 h 4461487"/>
              <a:gd name="connsiteX2" fmla="*/ 9143873 w 12192000"/>
              <a:gd name="connsiteY2" fmla="*/ 3780719 h 4461487"/>
              <a:gd name="connsiteX3" fmla="*/ 8763624 w 12192000"/>
              <a:gd name="connsiteY3" fmla="*/ 4007642 h 4461487"/>
              <a:gd name="connsiteX4" fmla="*/ 8382352 w 12192000"/>
              <a:gd name="connsiteY4" fmla="*/ 3780719 h 4461487"/>
              <a:gd name="connsiteX5" fmla="*/ 8382352 w 12192000"/>
              <a:gd name="connsiteY5" fmla="*/ 3326873 h 4461487"/>
              <a:gd name="connsiteX6" fmla="*/ 9526167 w 12192000"/>
              <a:gd name="connsiteY6" fmla="*/ 2645082 h 4461487"/>
              <a:gd name="connsiteX7" fmla="*/ 9906416 w 12192000"/>
              <a:gd name="connsiteY7" fmla="*/ 2872005 h 4461487"/>
              <a:gd name="connsiteX8" fmla="*/ 9906416 w 12192000"/>
              <a:gd name="connsiteY8" fmla="*/ 3326873 h 4461487"/>
              <a:gd name="connsiteX9" fmla="*/ 10287687 w 12192000"/>
              <a:gd name="connsiteY9" fmla="*/ 3098928 h 4461487"/>
              <a:gd name="connsiteX10" fmla="*/ 10667936 w 12192000"/>
              <a:gd name="connsiteY10" fmla="*/ 3326873 h 4461487"/>
              <a:gd name="connsiteX11" fmla="*/ 10667936 w 12192000"/>
              <a:gd name="connsiteY11" fmla="*/ 3780719 h 4461487"/>
              <a:gd name="connsiteX12" fmla="*/ 10287687 w 12192000"/>
              <a:gd name="connsiteY12" fmla="*/ 4007642 h 4461487"/>
              <a:gd name="connsiteX13" fmla="*/ 9906416 w 12192000"/>
              <a:gd name="connsiteY13" fmla="*/ 3780720 h 4461487"/>
              <a:gd name="connsiteX14" fmla="*/ 9906416 w 12192000"/>
              <a:gd name="connsiteY14" fmla="*/ 4234564 h 4461487"/>
              <a:gd name="connsiteX15" fmla="*/ 9526167 w 12192000"/>
              <a:gd name="connsiteY15" fmla="*/ 4461487 h 4461487"/>
              <a:gd name="connsiteX16" fmla="*/ 9143873 w 12192000"/>
              <a:gd name="connsiteY16" fmla="*/ 4234564 h 4461487"/>
              <a:gd name="connsiteX17" fmla="*/ 9143873 w 12192000"/>
              <a:gd name="connsiteY17" fmla="*/ 3780719 h 4461487"/>
              <a:gd name="connsiteX18" fmla="*/ 9526167 w 12192000"/>
              <a:gd name="connsiteY18" fmla="*/ 3553796 h 4461487"/>
              <a:gd name="connsiteX19" fmla="*/ 9906415 w 12192000"/>
              <a:gd name="connsiteY19" fmla="*/ 3780718 h 4461487"/>
              <a:gd name="connsiteX20" fmla="*/ 9906415 w 12192000"/>
              <a:gd name="connsiteY20" fmla="*/ 3326874 h 4461487"/>
              <a:gd name="connsiteX21" fmla="*/ 9526167 w 12192000"/>
              <a:gd name="connsiteY21" fmla="*/ 3553796 h 4461487"/>
              <a:gd name="connsiteX22" fmla="*/ 9143873 w 12192000"/>
              <a:gd name="connsiteY22" fmla="*/ 3326873 h 4461487"/>
              <a:gd name="connsiteX23" fmla="*/ 9143873 w 12192000"/>
              <a:gd name="connsiteY23" fmla="*/ 2872005 h 4461487"/>
              <a:gd name="connsiteX24" fmla="*/ 4955512 w 12192000"/>
              <a:gd name="connsiteY24" fmla="*/ 2645082 h 4461487"/>
              <a:gd name="connsiteX25" fmla="*/ 5336783 w 12192000"/>
              <a:gd name="connsiteY25" fmla="*/ 2872005 h 4461487"/>
              <a:gd name="connsiteX26" fmla="*/ 5336783 w 12192000"/>
              <a:gd name="connsiteY26" fmla="*/ 3326873 h 4461487"/>
              <a:gd name="connsiteX27" fmla="*/ 4955512 w 12192000"/>
              <a:gd name="connsiteY27" fmla="*/ 3553796 h 4461487"/>
              <a:gd name="connsiteX28" fmla="*/ 4573218 w 12192000"/>
              <a:gd name="connsiteY28" fmla="*/ 3326873 h 4461487"/>
              <a:gd name="connsiteX29" fmla="*/ 4573218 w 12192000"/>
              <a:gd name="connsiteY29" fmla="*/ 2872005 h 4461487"/>
              <a:gd name="connsiteX30" fmla="*/ 1907384 w 12192000"/>
              <a:gd name="connsiteY30" fmla="*/ 2645082 h 4461487"/>
              <a:gd name="connsiteX31" fmla="*/ 2287635 w 12192000"/>
              <a:gd name="connsiteY31" fmla="*/ 2872005 h 4461487"/>
              <a:gd name="connsiteX32" fmla="*/ 2287635 w 12192000"/>
              <a:gd name="connsiteY32" fmla="*/ 3326873 h 4461487"/>
              <a:gd name="connsiteX33" fmla="*/ 1907384 w 12192000"/>
              <a:gd name="connsiteY33" fmla="*/ 3553796 h 4461487"/>
              <a:gd name="connsiteX34" fmla="*/ 1527135 w 12192000"/>
              <a:gd name="connsiteY34" fmla="*/ 3326873 h 4461487"/>
              <a:gd name="connsiteX35" fmla="*/ 1527135 w 12192000"/>
              <a:gd name="connsiteY35" fmla="*/ 2872005 h 4461487"/>
              <a:gd name="connsiteX36" fmla="*/ 1 w 12192000"/>
              <a:gd name="connsiteY36" fmla="*/ 0 h 4461487"/>
              <a:gd name="connsiteX37" fmla="*/ 12191998 w 12192000"/>
              <a:gd name="connsiteY37" fmla="*/ 0 h 4461487"/>
              <a:gd name="connsiteX38" fmla="*/ 12192000 w 12192000"/>
              <a:gd name="connsiteY38" fmla="*/ 1 h 4461487"/>
              <a:gd name="connsiteX39" fmla="*/ 12192000 w 12192000"/>
              <a:gd name="connsiteY39" fmla="*/ 2522387 h 4461487"/>
              <a:gd name="connsiteX40" fmla="*/ 12192000 w 12192000"/>
              <a:gd name="connsiteY40" fmla="*/ 2872004 h 4461487"/>
              <a:gd name="connsiteX41" fmla="*/ 11811751 w 12192000"/>
              <a:gd name="connsiteY41" fmla="*/ 3098927 h 4461487"/>
              <a:gd name="connsiteX42" fmla="*/ 11436615 w 12192000"/>
              <a:gd name="connsiteY42" fmla="*/ 2875056 h 4461487"/>
              <a:gd name="connsiteX43" fmla="*/ 11431502 w 12192000"/>
              <a:gd name="connsiteY43" fmla="*/ 2877817 h 4461487"/>
              <a:gd name="connsiteX44" fmla="*/ 11431502 w 12192000"/>
              <a:gd name="connsiteY44" fmla="*/ 3326262 h 4461487"/>
              <a:gd name="connsiteX45" fmla="*/ 11811751 w 12192000"/>
              <a:gd name="connsiteY45" fmla="*/ 3098928 h 4461487"/>
              <a:gd name="connsiteX46" fmla="*/ 12192000 w 12192000"/>
              <a:gd name="connsiteY46" fmla="*/ 3326873 h 4461487"/>
              <a:gd name="connsiteX47" fmla="*/ 12192000 w 12192000"/>
              <a:gd name="connsiteY47" fmla="*/ 3780719 h 4461487"/>
              <a:gd name="connsiteX48" fmla="*/ 11811751 w 12192000"/>
              <a:gd name="connsiteY48" fmla="*/ 4007642 h 4461487"/>
              <a:gd name="connsiteX49" fmla="*/ 11431502 w 12192000"/>
              <a:gd name="connsiteY49" fmla="*/ 3781328 h 4461487"/>
              <a:gd name="connsiteX50" fmla="*/ 11431502 w 12192000"/>
              <a:gd name="connsiteY50" fmla="*/ 4234564 h 4461487"/>
              <a:gd name="connsiteX51" fmla="*/ 11050230 w 12192000"/>
              <a:gd name="connsiteY51" fmla="*/ 4461487 h 4461487"/>
              <a:gd name="connsiteX52" fmla="*/ 10667936 w 12192000"/>
              <a:gd name="connsiteY52" fmla="*/ 4234564 h 4461487"/>
              <a:gd name="connsiteX53" fmla="*/ 10667936 w 12192000"/>
              <a:gd name="connsiteY53" fmla="*/ 3780719 h 4461487"/>
              <a:gd name="connsiteX54" fmla="*/ 11050230 w 12192000"/>
              <a:gd name="connsiteY54" fmla="*/ 3553796 h 4461487"/>
              <a:gd name="connsiteX55" fmla="*/ 11430479 w 12192000"/>
              <a:gd name="connsiteY55" fmla="*/ 3780110 h 4461487"/>
              <a:gd name="connsiteX56" fmla="*/ 11430479 w 12192000"/>
              <a:gd name="connsiteY56" fmla="*/ 3327482 h 4461487"/>
              <a:gd name="connsiteX57" fmla="*/ 11050230 w 12192000"/>
              <a:gd name="connsiteY57" fmla="*/ 3553796 h 4461487"/>
              <a:gd name="connsiteX58" fmla="*/ 10667936 w 12192000"/>
              <a:gd name="connsiteY58" fmla="*/ 3326873 h 4461487"/>
              <a:gd name="connsiteX59" fmla="*/ 10667936 w 12192000"/>
              <a:gd name="connsiteY59" fmla="*/ 2885886 h 4461487"/>
              <a:gd name="connsiteX60" fmla="*/ 10652894 w 12192000"/>
              <a:gd name="connsiteY60" fmla="*/ 2880981 h 4461487"/>
              <a:gd name="connsiteX61" fmla="*/ 10287687 w 12192000"/>
              <a:gd name="connsiteY61" fmla="*/ 3098927 h 4461487"/>
              <a:gd name="connsiteX62" fmla="*/ 9906415 w 12192000"/>
              <a:gd name="connsiteY62" fmla="*/ 2872004 h 4461487"/>
              <a:gd name="connsiteX63" fmla="*/ 9906415 w 12192000"/>
              <a:gd name="connsiteY63" fmla="*/ 2423134 h 4461487"/>
              <a:gd name="connsiteX64" fmla="*/ 9900497 w 12192000"/>
              <a:gd name="connsiteY64" fmla="*/ 2421691 h 4461487"/>
              <a:gd name="connsiteX65" fmla="*/ 9526167 w 12192000"/>
              <a:gd name="connsiteY65" fmla="*/ 2645081 h 4461487"/>
              <a:gd name="connsiteX66" fmla="*/ 9147843 w 12192000"/>
              <a:gd name="connsiteY66" fmla="*/ 2420515 h 4461487"/>
              <a:gd name="connsiteX67" fmla="*/ 9143873 w 12192000"/>
              <a:gd name="connsiteY67" fmla="*/ 2423177 h 4461487"/>
              <a:gd name="connsiteX68" fmla="*/ 9143873 w 12192000"/>
              <a:gd name="connsiteY68" fmla="*/ 2872004 h 4461487"/>
              <a:gd name="connsiteX69" fmla="*/ 8763624 w 12192000"/>
              <a:gd name="connsiteY69" fmla="*/ 3098927 h 4461487"/>
              <a:gd name="connsiteX70" fmla="*/ 8382352 w 12192000"/>
              <a:gd name="connsiteY70" fmla="*/ 2872004 h 4461487"/>
              <a:gd name="connsiteX71" fmla="*/ 8382352 w 12192000"/>
              <a:gd name="connsiteY71" fmla="*/ 2870178 h 4461487"/>
              <a:gd name="connsiteX72" fmla="*/ 8379552 w 12192000"/>
              <a:gd name="connsiteY72" fmla="*/ 2870335 h 4461487"/>
              <a:gd name="connsiteX73" fmla="*/ 8382351 w 12192000"/>
              <a:gd name="connsiteY73" fmla="*/ 2872005 h 4461487"/>
              <a:gd name="connsiteX74" fmla="*/ 8382351 w 12192000"/>
              <a:gd name="connsiteY74" fmla="*/ 3326873 h 4461487"/>
              <a:gd name="connsiteX75" fmla="*/ 8002102 w 12192000"/>
              <a:gd name="connsiteY75" fmla="*/ 3553796 h 4461487"/>
              <a:gd name="connsiteX76" fmla="*/ 7621854 w 12192000"/>
              <a:gd name="connsiteY76" fmla="*/ 3326874 h 4461487"/>
              <a:gd name="connsiteX77" fmla="*/ 7621854 w 12192000"/>
              <a:gd name="connsiteY77" fmla="*/ 3780719 h 4461487"/>
              <a:gd name="connsiteX78" fmla="*/ 7239560 w 12192000"/>
              <a:gd name="connsiteY78" fmla="*/ 4007642 h 4461487"/>
              <a:gd name="connsiteX79" fmla="*/ 6858288 w 12192000"/>
              <a:gd name="connsiteY79" fmla="*/ 3780719 h 4461487"/>
              <a:gd name="connsiteX80" fmla="*/ 6858288 w 12192000"/>
              <a:gd name="connsiteY80" fmla="*/ 3326873 h 4461487"/>
              <a:gd name="connsiteX81" fmla="*/ 7239560 w 12192000"/>
              <a:gd name="connsiteY81" fmla="*/ 3098928 h 4461487"/>
              <a:gd name="connsiteX82" fmla="*/ 7621854 w 12192000"/>
              <a:gd name="connsiteY82" fmla="*/ 3326873 h 4461487"/>
              <a:gd name="connsiteX83" fmla="*/ 7621854 w 12192000"/>
              <a:gd name="connsiteY83" fmla="*/ 2872005 h 4461487"/>
              <a:gd name="connsiteX84" fmla="*/ 7642689 w 12192000"/>
              <a:gd name="connsiteY84" fmla="*/ 2859571 h 4461487"/>
              <a:gd name="connsiteX85" fmla="*/ 7621854 w 12192000"/>
              <a:gd name="connsiteY85" fmla="*/ 2847603 h 4461487"/>
              <a:gd name="connsiteX86" fmla="*/ 7621854 w 12192000"/>
              <a:gd name="connsiteY86" fmla="*/ 2872004 h 4461487"/>
              <a:gd name="connsiteX87" fmla="*/ 7239560 w 12192000"/>
              <a:gd name="connsiteY87" fmla="*/ 3098927 h 4461487"/>
              <a:gd name="connsiteX88" fmla="*/ 6858288 w 12192000"/>
              <a:gd name="connsiteY88" fmla="*/ 2872004 h 4461487"/>
              <a:gd name="connsiteX89" fmla="*/ 6852729 w 12192000"/>
              <a:gd name="connsiteY89" fmla="*/ 2864356 h 4461487"/>
              <a:gd name="connsiteX90" fmla="*/ 6849109 w 12192000"/>
              <a:gd name="connsiteY90" fmla="*/ 2866528 h 4461487"/>
              <a:gd name="connsiteX91" fmla="*/ 6858288 w 12192000"/>
              <a:gd name="connsiteY91" fmla="*/ 2872005 h 4461487"/>
              <a:gd name="connsiteX92" fmla="*/ 6858288 w 12192000"/>
              <a:gd name="connsiteY92" fmla="*/ 3326873 h 4461487"/>
              <a:gd name="connsiteX93" fmla="*/ 6478039 w 12192000"/>
              <a:gd name="connsiteY93" fmla="*/ 3553796 h 4461487"/>
              <a:gd name="connsiteX94" fmla="*/ 6098302 w 12192000"/>
              <a:gd name="connsiteY94" fmla="*/ 3327179 h 4461487"/>
              <a:gd name="connsiteX95" fmla="*/ 6098302 w 12192000"/>
              <a:gd name="connsiteY95" fmla="*/ 3780719 h 4461487"/>
              <a:gd name="connsiteX96" fmla="*/ 5718053 w 12192000"/>
              <a:gd name="connsiteY96" fmla="*/ 4007642 h 4461487"/>
              <a:gd name="connsiteX97" fmla="*/ 5336784 w 12192000"/>
              <a:gd name="connsiteY97" fmla="*/ 3780719 h 4461487"/>
              <a:gd name="connsiteX98" fmla="*/ 5336784 w 12192000"/>
              <a:gd name="connsiteY98" fmla="*/ 3326873 h 4461487"/>
              <a:gd name="connsiteX99" fmla="*/ 5718053 w 12192000"/>
              <a:gd name="connsiteY99" fmla="*/ 3098928 h 4461487"/>
              <a:gd name="connsiteX100" fmla="*/ 6097790 w 12192000"/>
              <a:gd name="connsiteY100" fmla="*/ 3326566 h 4461487"/>
              <a:gd name="connsiteX101" fmla="*/ 6097790 w 12192000"/>
              <a:gd name="connsiteY101" fmla="*/ 2872005 h 4461487"/>
              <a:gd name="connsiteX102" fmla="*/ 6100699 w 12192000"/>
              <a:gd name="connsiteY102" fmla="*/ 2870269 h 4461487"/>
              <a:gd name="connsiteX103" fmla="*/ 6097279 w 12192000"/>
              <a:gd name="connsiteY103" fmla="*/ 2872004 h 4461487"/>
              <a:gd name="connsiteX104" fmla="*/ 5717030 w 12192000"/>
              <a:gd name="connsiteY104" fmla="*/ 3098927 h 4461487"/>
              <a:gd name="connsiteX105" fmla="*/ 5336783 w 12192000"/>
              <a:gd name="connsiteY105" fmla="*/ 2872004 h 4461487"/>
              <a:gd name="connsiteX106" fmla="*/ 5336783 w 12192000"/>
              <a:gd name="connsiteY106" fmla="*/ 2418159 h 4461487"/>
              <a:gd name="connsiteX107" fmla="*/ 5345392 w 12192000"/>
              <a:gd name="connsiteY107" fmla="*/ 2413022 h 4461487"/>
              <a:gd name="connsiteX108" fmla="*/ 5340622 w 12192000"/>
              <a:gd name="connsiteY108" fmla="*/ 2410361 h 4461487"/>
              <a:gd name="connsiteX109" fmla="*/ 5336783 w 12192000"/>
              <a:gd name="connsiteY109" fmla="*/ 2418158 h 4461487"/>
              <a:gd name="connsiteX110" fmla="*/ 4955508 w 12192000"/>
              <a:gd name="connsiteY110" fmla="*/ 2645081 h 4461487"/>
              <a:gd name="connsiteX111" fmla="*/ 4579072 w 12192000"/>
              <a:gd name="connsiteY111" fmla="*/ 2421634 h 4461487"/>
              <a:gd name="connsiteX112" fmla="*/ 4573218 w 12192000"/>
              <a:gd name="connsiteY112" fmla="*/ 2428221 h 4461487"/>
              <a:gd name="connsiteX113" fmla="*/ 4573218 w 12192000"/>
              <a:gd name="connsiteY113" fmla="*/ 2872004 h 4461487"/>
              <a:gd name="connsiteX114" fmla="*/ 4192970 w 12192000"/>
              <a:gd name="connsiteY114" fmla="*/ 3098927 h 4461487"/>
              <a:gd name="connsiteX115" fmla="*/ 3820147 w 12192000"/>
              <a:gd name="connsiteY115" fmla="*/ 2877033 h 4461487"/>
              <a:gd name="connsiteX116" fmla="*/ 3811700 w 12192000"/>
              <a:gd name="connsiteY116" fmla="*/ 2877998 h 4461487"/>
              <a:gd name="connsiteX117" fmla="*/ 3811700 w 12192000"/>
              <a:gd name="connsiteY117" fmla="*/ 3326871 h 4461487"/>
              <a:gd name="connsiteX118" fmla="*/ 4192968 w 12192000"/>
              <a:gd name="connsiteY118" fmla="*/ 3098928 h 4461487"/>
              <a:gd name="connsiteX119" fmla="*/ 4573215 w 12192000"/>
              <a:gd name="connsiteY119" fmla="*/ 3326873 h 4461487"/>
              <a:gd name="connsiteX120" fmla="*/ 4573215 w 12192000"/>
              <a:gd name="connsiteY120" fmla="*/ 3780719 h 4461487"/>
              <a:gd name="connsiteX121" fmla="*/ 4192968 w 12192000"/>
              <a:gd name="connsiteY121" fmla="*/ 4007642 h 4461487"/>
              <a:gd name="connsiteX122" fmla="*/ 3811696 w 12192000"/>
              <a:gd name="connsiteY122" fmla="*/ 3780719 h 4461487"/>
              <a:gd name="connsiteX123" fmla="*/ 3811696 w 12192000"/>
              <a:gd name="connsiteY123" fmla="*/ 3326875 h 4461487"/>
              <a:gd name="connsiteX124" fmla="*/ 3431452 w 12192000"/>
              <a:gd name="connsiteY124" fmla="*/ 3553796 h 4461487"/>
              <a:gd name="connsiteX125" fmla="*/ 3049157 w 12192000"/>
              <a:gd name="connsiteY125" fmla="*/ 3326873 h 4461487"/>
              <a:gd name="connsiteX126" fmla="*/ 3049157 w 12192000"/>
              <a:gd name="connsiteY126" fmla="*/ 2891575 h 4461487"/>
              <a:gd name="connsiteX127" fmla="*/ 3028061 w 12192000"/>
              <a:gd name="connsiteY127" fmla="*/ 2881448 h 4461487"/>
              <a:gd name="connsiteX128" fmla="*/ 2657744 w 12192000"/>
              <a:gd name="connsiteY128" fmla="*/ 3103639 h 4461487"/>
              <a:gd name="connsiteX129" fmla="*/ 2290275 w 12192000"/>
              <a:gd name="connsiteY129" fmla="*/ 2898540 h 4461487"/>
              <a:gd name="connsiteX130" fmla="*/ 2290275 w 12192000"/>
              <a:gd name="connsiteY130" fmla="*/ 2402884 h 4461487"/>
              <a:gd name="connsiteX131" fmla="*/ 2287633 w 12192000"/>
              <a:gd name="connsiteY131" fmla="*/ 2395129 h 4461487"/>
              <a:gd name="connsiteX132" fmla="*/ 2287633 w 12192000"/>
              <a:gd name="connsiteY132" fmla="*/ 2418158 h 4461487"/>
              <a:gd name="connsiteX133" fmla="*/ 1907382 w 12192000"/>
              <a:gd name="connsiteY133" fmla="*/ 2645081 h 4461487"/>
              <a:gd name="connsiteX134" fmla="*/ 1542192 w 12192000"/>
              <a:gd name="connsiteY134" fmla="*/ 2427144 h 4461487"/>
              <a:gd name="connsiteX135" fmla="*/ 1527135 w 12192000"/>
              <a:gd name="connsiteY135" fmla="*/ 2435357 h 4461487"/>
              <a:gd name="connsiteX136" fmla="*/ 1527135 w 12192000"/>
              <a:gd name="connsiteY136" fmla="*/ 2872004 h 4461487"/>
              <a:gd name="connsiteX137" fmla="*/ 1144842 w 12192000"/>
              <a:gd name="connsiteY137" fmla="*/ 3098927 h 4461487"/>
              <a:gd name="connsiteX138" fmla="*/ 763571 w 12192000"/>
              <a:gd name="connsiteY138" fmla="*/ 2872004 h 4461487"/>
              <a:gd name="connsiteX139" fmla="*/ 763571 w 12192000"/>
              <a:gd name="connsiteY139" fmla="*/ 2858733 h 4461487"/>
              <a:gd name="connsiteX140" fmla="*/ 753482 w 12192000"/>
              <a:gd name="connsiteY140" fmla="*/ 2865984 h 4461487"/>
              <a:gd name="connsiteX141" fmla="*/ 763572 w 12192000"/>
              <a:gd name="connsiteY141" fmla="*/ 2872005 h 4461487"/>
              <a:gd name="connsiteX142" fmla="*/ 763572 w 12192000"/>
              <a:gd name="connsiteY142" fmla="*/ 3326872 h 4461487"/>
              <a:gd name="connsiteX143" fmla="*/ 1144842 w 12192000"/>
              <a:gd name="connsiteY143" fmla="*/ 3098928 h 4461487"/>
              <a:gd name="connsiteX144" fmla="*/ 1527135 w 12192000"/>
              <a:gd name="connsiteY144" fmla="*/ 3326873 h 4461487"/>
              <a:gd name="connsiteX145" fmla="*/ 1527135 w 12192000"/>
              <a:gd name="connsiteY145" fmla="*/ 3780717 h 4461487"/>
              <a:gd name="connsiteX146" fmla="*/ 1909426 w 12192000"/>
              <a:gd name="connsiteY146" fmla="*/ 3553796 h 4461487"/>
              <a:gd name="connsiteX147" fmla="*/ 2287635 w 12192000"/>
              <a:gd name="connsiteY147" fmla="*/ 3779501 h 4461487"/>
              <a:gd name="connsiteX148" fmla="*/ 2287635 w 12192000"/>
              <a:gd name="connsiteY148" fmla="*/ 3326873 h 4461487"/>
              <a:gd name="connsiteX149" fmla="*/ 2668906 w 12192000"/>
              <a:gd name="connsiteY149" fmla="*/ 3098928 h 4461487"/>
              <a:gd name="connsiteX150" fmla="*/ 3049155 w 12192000"/>
              <a:gd name="connsiteY150" fmla="*/ 3326873 h 4461487"/>
              <a:gd name="connsiteX151" fmla="*/ 3049155 w 12192000"/>
              <a:gd name="connsiteY151" fmla="*/ 3780719 h 4461487"/>
              <a:gd name="connsiteX152" fmla="*/ 2668906 w 12192000"/>
              <a:gd name="connsiteY152" fmla="*/ 4007642 h 4461487"/>
              <a:gd name="connsiteX153" fmla="*/ 2289676 w 12192000"/>
              <a:gd name="connsiteY153" fmla="*/ 3781934 h 4461487"/>
              <a:gd name="connsiteX154" fmla="*/ 2289676 w 12192000"/>
              <a:gd name="connsiteY154" fmla="*/ 4234564 h 4461487"/>
              <a:gd name="connsiteX155" fmla="*/ 1909426 w 12192000"/>
              <a:gd name="connsiteY155" fmla="*/ 4461487 h 4461487"/>
              <a:gd name="connsiteX156" fmla="*/ 1527133 w 12192000"/>
              <a:gd name="connsiteY156" fmla="*/ 4234564 h 4461487"/>
              <a:gd name="connsiteX157" fmla="*/ 1527133 w 12192000"/>
              <a:gd name="connsiteY157" fmla="*/ 3780721 h 4461487"/>
              <a:gd name="connsiteX158" fmla="*/ 1144842 w 12192000"/>
              <a:gd name="connsiteY158" fmla="*/ 4007642 h 4461487"/>
              <a:gd name="connsiteX159" fmla="*/ 765613 w 12192000"/>
              <a:gd name="connsiteY159" fmla="*/ 3781935 h 4461487"/>
              <a:gd name="connsiteX160" fmla="*/ 765613 w 12192000"/>
              <a:gd name="connsiteY160" fmla="*/ 4234564 h 4461487"/>
              <a:gd name="connsiteX161" fmla="*/ 385364 w 12192000"/>
              <a:gd name="connsiteY161" fmla="*/ 4461487 h 4461487"/>
              <a:gd name="connsiteX162" fmla="*/ 3071 w 12192000"/>
              <a:gd name="connsiteY162" fmla="*/ 4234564 h 4461487"/>
              <a:gd name="connsiteX163" fmla="*/ 3071 w 12192000"/>
              <a:gd name="connsiteY163" fmla="*/ 3780719 h 4461487"/>
              <a:gd name="connsiteX164" fmla="*/ 385364 w 12192000"/>
              <a:gd name="connsiteY164" fmla="*/ 3553796 h 4461487"/>
              <a:gd name="connsiteX165" fmla="*/ 763570 w 12192000"/>
              <a:gd name="connsiteY165" fmla="*/ 3779499 h 4461487"/>
              <a:gd name="connsiteX166" fmla="*/ 763570 w 12192000"/>
              <a:gd name="connsiteY166" fmla="*/ 3326874 h 4461487"/>
              <a:gd name="connsiteX167" fmla="*/ 383323 w 12192000"/>
              <a:gd name="connsiteY167" fmla="*/ 3553796 h 4461487"/>
              <a:gd name="connsiteX168" fmla="*/ 3074 w 12192000"/>
              <a:gd name="connsiteY168" fmla="*/ 3326873 h 4461487"/>
              <a:gd name="connsiteX169" fmla="*/ 3074 w 12192000"/>
              <a:gd name="connsiteY169" fmla="*/ 3279776 h 4461487"/>
              <a:gd name="connsiteX170" fmla="*/ 0 w 12192000"/>
              <a:gd name="connsiteY170" fmla="*/ 3279776 h 4461487"/>
              <a:gd name="connsiteX171" fmla="*/ 0 w 12192000"/>
              <a:gd name="connsiteY171" fmla="*/ 66676 h 4461487"/>
              <a:gd name="connsiteX172" fmla="*/ 1 w 12192000"/>
              <a:gd name="connsiteY172" fmla="*/ 66676 h 446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2192000" h="4461487">
                <a:moveTo>
                  <a:pt x="8763624" y="3098928"/>
                </a:moveTo>
                <a:lnTo>
                  <a:pt x="9143873" y="3326873"/>
                </a:lnTo>
                <a:lnTo>
                  <a:pt x="9143873" y="3780719"/>
                </a:lnTo>
                <a:lnTo>
                  <a:pt x="8763624" y="4007642"/>
                </a:lnTo>
                <a:lnTo>
                  <a:pt x="8382352" y="3780719"/>
                </a:lnTo>
                <a:lnTo>
                  <a:pt x="8382352" y="3326873"/>
                </a:lnTo>
                <a:close/>
                <a:moveTo>
                  <a:pt x="9526167" y="2645082"/>
                </a:moveTo>
                <a:lnTo>
                  <a:pt x="9906416" y="2872005"/>
                </a:lnTo>
                <a:lnTo>
                  <a:pt x="9906416" y="3326873"/>
                </a:lnTo>
                <a:lnTo>
                  <a:pt x="10287687" y="3098928"/>
                </a:lnTo>
                <a:lnTo>
                  <a:pt x="10667936" y="3326873"/>
                </a:lnTo>
                <a:lnTo>
                  <a:pt x="10667936" y="3780719"/>
                </a:lnTo>
                <a:lnTo>
                  <a:pt x="10287687" y="4007642"/>
                </a:lnTo>
                <a:lnTo>
                  <a:pt x="9906416" y="3780720"/>
                </a:lnTo>
                <a:lnTo>
                  <a:pt x="9906416" y="4234564"/>
                </a:lnTo>
                <a:lnTo>
                  <a:pt x="9526167" y="4461487"/>
                </a:lnTo>
                <a:lnTo>
                  <a:pt x="9143873" y="4234564"/>
                </a:lnTo>
                <a:lnTo>
                  <a:pt x="9143873" y="3780719"/>
                </a:lnTo>
                <a:lnTo>
                  <a:pt x="9526167" y="3553796"/>
                </a:lnTo>
                <a:lnTo>
                  <a:pt x="9906415" y="3780718"/>
                </a:lnTo>
                <a:lnTo>
                  <a:pt x="9906415" y="3326874"/>
                </a:lnTo>
                <a:lnTo>
                  <a:pt x="9526167" y="3553796"/>
                </a:lnTo>
                <a:lnTo>
                  <a:pt x="9143873" y="3326873"/>
                </a:lnTo>
                <a:lnTo>
                  <a:pt x="9143873" y="2872005"/>
                </a:lnTo>
                <a:close/>
                <a:moveTo>
                  <a:pt x="4955512" y="2645082"/>
                </a:moveTo>
                <a:lnTo>
                  <a:pt x="5336783" y="2872005"/>
                </a:lnTo>
                <a:lnTo>
                  <a:pt x="5336783" y="3326873"/>
                </a:lnTo>
                <a:lnTo>
                  <a:pt x="4955512" y="3553796"/>
                </a:lnTo>
                <a:lnTo>
                  <a:pt x="4573218" y="3326873"/>
                </a:lnTo>
                <a:lnTo>
                  <a:pt x="4573218" y="2872005"/>
                </a:lnTo>
                <a:close/>
                <a:moveTo>
                  <a:pt x="1907384" y="2645082"/>
                </a:moveTo>
                <a:lnTo>
                  <a:pt x="2287635" y="2872005"/>
                </a:lnTo>
                <a:lnTo>
                  <a:pt x="2287635" y="3326873"/>
                </a:lnTo>
                <a:lnTo>
                  <a:pt x="1907384" y="3553796"/>
                </a:lnTo>
                <a:lnTo>
                  <a:pt x="1527135" y="3326873"/>
                </a:lnTo>
                <a:lnTo>
                  <a:pt x="1527135" y="2872005"/>
                </a:lnTo>
                <a:close/>
                <a:moveTo>
                  <a:pt x="1" y="0"/>
                </a:moveTo>
                <a:lnTo>
                  <a:pt x="12191998" y="0"/>
                </a:lnTo>
                <a:lnTo>
                  <a:pt x="12192000" y="1"/>
                </a:lnTo>
                <a:lnTo>
                  <a:pt x="12192000" y="2522387"/>
                </a:lnTo>
                <a:lnTo>
                  <a:pt x="12192000" y="2872004"/>
                </a:lnTo>
                <a:lnTo>
                  <a:pt x="11811751" y="3098927"/>
                </a:lnTo>
                <a:lnTo>
                  <a:pt x="11436615" y="2875056"/>
                </a:lnTo>
                <a:lnTo>
                  <a:pt x="11431502" y="2877817"/>
                </a:lnTo>
                <a:lnTo>
                  <a:pt x="11431502" y="3326262"/>
                </a:lnTo>
                <a:lnTo>
                  <a:pt x="11811751" y="3098928"/>
                </a:lnTo>
                <a:lnTo>
                  <a:pt x="12192000" y="3326873"/>
                </a:lnTo>
                <a:lnTo>
                  <a:pt x="12192000" y="3780719"/>
                </a:lnTo>
                <a:lnTo>
                  <a:pt x="11811751" y="4007642"/>
                </a:lnTo>
                <a:lnTo>
                  <a:pt x="11431502" y="3781328"/>
                </a:lnTo>
                <a:lnTo>
                  <a:pt x="11431502" y="4234564"/>
                </a:lnTo>
                <a:lnTo>
                  <a:pt x="11050230" y="4461487"/>
                </a:lnTo>
                <a:lnTo>
                  <a:pt x="10667936" y="4234564"/>
                </a:lnTo>
                <a:lnTo>
                  <a:pt x="10667936" y="3780719"/>
                </a:lnTo>
                <a:lnTo>
                  <a:pt x="11050230" y="3553796"/>
                </a:lnTo>
                <a:lnTo>
                  <a:pt x="11430479" y="3780110"/>
                </a:lnTo>
                <a:lnTo>
                  <a:pt x="11430479" y="3327482"/>
                </a:lnTo>
                <a:lnTo>
                  <a:pt x="11050230" y="3553796"/>
                </a:lnTo>
                <a:lnTo>
                  <a:pt x="10667936" y="3326873"/>
                </a:lnTo>
                <a:lnTo>
                  <a:pt x="10667936" y="2885886"/>
                </a:lnTo>
                <a:lnTo>
                  <a:pt x="10652894" y="2880981"/>
                </a:lnTo>
                <a:lnTo>
                  <a:pt x="10287687" y="3098927"/>
                </a:lnTo>
                <a:lnTo>
                  <a:pt x="9906415" y="2872004"/>
                </a:lnTo>
                <a:lnTo>
                  <a:pt x="9906415" y="2423134"/>
                </a:lnTo>
                <a:lnTo>
                  <a:pt x="9900497" y="2421691"/>
                </a:lnTo>
                <a:lnTo>
                  <a:pt x="9526167" y="2645081"/>
                </a:lnTo>
                <a:lnTo>
                  <a:pt x="9147843" y="2420515"/>
                </a:lnTo>
                <a:lnTo>
                  <a:pt x="9143873" y="2423177"/>
                </a:lnTo>
                <a:lnTo>
                  <a:pt x="9143873" y="2872004"/>
                </a:lnTo>
                <a:lnTo>
                  <a:pt x="8763624" y="3098927"/>
                </a:lnTo>
                <a:lnTo>
                  <a:pt x="8382352" y="2872004"/>
                </a:lnTo>
                <a:lnTo>
                  <a:pt x="8382352" y="2870178"/>
                </a:lnTo>
                <a:lnTo>
                  <a:pt x="8379552" y="2870335"/>
                </a:lnTo>
                <a:lnTo>
                  <a:pt x="8382351" y="2872005"/>
                </a:lnTo>
                <a:lnTo>
                  <a:pt x="8382351" y="3326873"/>
                </a:lnTo>
                <a:lnTo>
                  <a:pt x="8002102" y="3553796"/>
                </a:lnTo>
                <a:lnTo>
                  <a:pt x="7621854" y="3326874"/>
                </a:lnTo>
                <a:lnTo>
                  <a:pt x="7621854" y="3780719"/>
                </a:lnTo>
                <a:lnTo>
                  <a:pt x="7239560" y="4007642"/>
                </a:lnTo>
                <a:lnTo>
                  <a:pt x="6858288" y="3780719"/>
                </a:lnTo>
                <a:lnTo>
                  <a:pt x="6858288" y="3326873"/>
                </a:lnTo>
                <a:lnTo>
                  <a:pt x="7239560" y="3098928"/>
                </a:lnTo>
                <a:lnTo>
                  <a:pt x="7621854" y="3326873"/>
                </a:lnTo>
                <a:lnTo>
                  <a:pt x="7621854" y="2872005"/>
                </a:lnTo>
                <a:lnTo>
                  <a:pt x="7642689" y="2859571"/>
                </a:lnTo>
                <a:lnTo>
                  <a:pt x="7621854" y="2847603"/>
                </a:lnTo>
                <a:lnTo>
                  <a:pt x="7621854" y="2872004"/>
                </a:lnTo>
                <a:lnTo>
                  <a:pt x="7239560" y="3098927"/>
                </a:lnTo>
                <a:lnTo>
                  <a:pt x="6858288" y="2872004"/>
                </a:lnTo>
                <a:lnTo>
                  <a:pt x="6852729" y="2864356"/>
                </a:lnTo>
                <a:lnTo>
                  <a:pt x="6849109" y="2866528"/>
                </a:lnTo>
                <a:lnTo>
                  <a:pt x="6858288" y="2872005"/>
                </a:lnTo>
                <a:lnTo>
                  <a:pt x="6858288" y="3326873"/>
                </a:lnTo>
                <a:lnTo>
                  <a:pt x="6478039" y="3553796"/>
                </a:lnTo>
                <a:lnTo>
                  <a:pt x="6098302" y="3327179"/>
                </a:lnTo>
                <a:lnTo>
                  <a:pt x="6098302" y="3780719"/>
                </a:lnTo>
                <a:lnTo>
                  <a:pt x="5718053" y="4007642"/>
                </a:lnTo>
                <a:lnTo>
                  <a:pt x="5336784" y="3780719"/>
                </a:lnTo>
                <a:lnTo>
                  <a:pt x="5336784" y="3326873"/>
                </a:lnTo>
                <a:lnTo>
                  <a:pt x="5718053" y="3098928"/>
                </a:lnTo>
                <a:lnTo>
                  <a:pt x="6097790" y="3326566"/>
                </a:lnTo>
                <a:lnTo>
                  <a:pt x="6097790" y="2872005"/>
                </a:lnTo>
                <a:lnTo>
                  <a:pt x="6100699" y="2870269"/>
                </a:lnTo>
                <a:lnTo>
                  <a:pt x="6097279" y="2872004"/>
                </a:lnTo>
                <a:lnTo>
                  <a:pt x="5717030" y="3098927"/>
                </a:lnTo>
                <a:lnTo>
                  <a:pt x="5336783" y="2872004"/>
                </a:lnTo>
                <a:lnTo>
                  <a:pt x="5336783" y="2418159"/>
                </a:lnTo>
                <a:lnTo>
                  <a:pt x="5345392" y="2413022"/>
                </a:lnTo>
                <a:lnTo>
                  <a:pt x="5340622" y="2410361"/>
                </a:lnTo>
                <a:lnTo>
                  <a:pt x="5336783" y="2418158"/>
                </a:lnTo>
                <a:lnTo>
                  <a:pt x="4955508" y="2645081"/>
                </a:lnTo>
                <a:lnTo>
                  <a:pt x="4579072" y="2421634"/>
                </a:lnTo>
                <a:lnTo>
                  <a:pt x="4573218" y="2428221"/>
                </a:lnTo>
                <a:lnTo>
                  <a:pt x="4573218" y="2872004"/>
                </a:lnTo>
                <a:lnTo>
                  <a:pt x="4192970" y="3098927"/>
                </a:lnTo>
                <a:lnTo>
                  <a:pt x="3820147" y="2877033"/>
                </a:lnTo>
                <a:lnTo>
                  <a:pt x="3811700" y="2877998"/>
                </a:lnTo>
                <a:lnTo>
                  <a:pt x="3811700" y="3326871"/>
                </a:lnTo>
                <a:lnTo>
                  <a:pt x="4192968" y="3098928"/>
                </a:lnTo>
                <a:lnTo>
                  <a:pt x="4573215" y="3326873"/>
                </a:lnTo>
                <a:lnTo>
                  <a:pt x="4573215" y="3780719"/>
                </a:lnTo>
                <a:lnTo>
                  <a:pt x="4192968" y="4007642"/>
                </a:lnTo>
                <a:lnTo>
                  <a:pt x="3811696" y="3780719"/>
                </a:lnTo>
                <a:lnTo>
                  <a:pt x="3811696" y="3326875"/>
                </a:lnTo>
                <a:lnTo>
                  <a:pt x="3431452" y="3553796"/>
                </a:lnTo>
                <a:lnTo>
                  <a:pt x="3049157" y="3326873"/>
                </a:lnTo>
                <a:lnTo>
                  <a:pt x="3049157" y="2891575"/>
                </a:lnTo>
                <a:lnTo>
                  <a:pt x="3028061" y="2881448"/>
                </a:lnTo>
                <a:lnTo>
                  <a:pt x="2657744" y="3103639"/>
                </a:lnTo>
                <a:lnTo>
                  <a:pt x="2290275" y="2898540"/>
                </a:lnTo>
                <a:lnTo>
                  <a:pt x="2290275" y="2402884"/>
                </a:lnTo>
                <a:lnTo>
                  <a:pt x="2287633" y="2395129"/>
                </a:lnTo>
                <a:lnTo>
                  <a:pt x="2287633" y="2418158"/>
                </a:lnTo>
                <a:lnTo>
                  <a:pt x="1907382" y="2645081"/>
                </a:lnTo>
                <a:lnTo>
                  <a:pt x="1542192" y="2427144"/>
                </a:lnTo>
                <a:lnTo>
                  <a:pt x="1527135" y="2435357"/>
                </a:lnTo>
                <a:lnTo>
                  <a:pt x="1527135" y="2872004"/>
                </a:lnTo>
                <a:lnTo>
                  <a:pt x="1144842" y="3098927"/>
                </a:lnTo>
                <a:lnTo>
                  <a:pt x="763571" y="2872004"/>
                </a:lnTo>
                <a:lnTo>
                  <a:pt x="763571" y="2858733"/>
                </a:lnTo>
                <a:lnTo>
                  <a:pt x="753482" y="2865984"/>
                </a:lnTo>
                <a:lnTo>
                  <a:pt x="763572" y="2872005"/>
                </a:lnTo>
                <a:lnTo>
                  <a:pt x="763572" y="3326872"/>
                </a:lnTo>
                <a:lnTo>
                  <a:pt x="1144842" y="3098928"/>
                </a:lnTo>
                <a:lnTo>
                  <a:pt x="1527135" y="3326873"/>
                </a:lnTo>
                <a:lnTo>
                  <a:pt x="1527135" y="3780717"/>
                </a:lnTo>
                <a:lnTo>
                  <a:pt x="1909426" y="3553796"/>
                </a:lnTo>
                <a:lnTo>
                  <a:pt x="2287635" y="3779501"/>
                </a:lnTo>
                <a:lnTo>
                  <a:pt x="2287635" y="3326873"/>
                </a:lnTo>
                <a:lnTo>
                  <a:pt x="2668906" y="3098928"/>
                </a:lnTo>
                <a:lnTo>
                  <a:pt x="3049155" y="3326873"/>
                </a:lnTo>
                <a:lnTo>
                  <a:pt x="3049155" y="3780719"/>
                </a:lnTo>
                <a:lnTo>
                  <a:pt x="2668906" y="4007642"/>
                </a:lnTo>
                <a:lnTo>
                  <a:pt x="2289676" y="3781934"/>
                </a:lnTo>
                <a:lnTo>
                  <a:pt x="2289676" y="4234564"/>
                </a:lnTo>
                <a:lnTo>
                  <a:pt x="1909426" y="4461487"/>
                </a:lnTo>
                <a:lnTo>
                  <a:pt x="1527133" y="4234564"/>
                </a:lnTo>
                <a:lnTo>
                  <a:pt x="1527133" y="3780721"/>
                </a:lnTo>
                <a:lnTo>
                  <a:pt x="1144842" y="4007642"/>
                </a:lnTo>
                <a:lnTo>
                  <a:pt x="765613" y="3781935"/>
                </a:lnTo>
                <a:lnTo>
                  <a:pt x="765613" y="4234564"/>
                </a:lnTo>
                <a:lnTo>
                  <a:pt x="385364" y="4461487"/>
                </a:lnTo>
                <a:lnTo>
                  <a:pt x="3071" y="4234564"/>
                </a:lnTo>
                <a:lnTo>
                  <a:pt x="3071" y="3780719"/>
                </a:lnTo>
                <a:lnTo>
                  <a:pt x="385364" y="3553796"/>
                </a:lnTo>
                <a:lnTo>
                  <a:pt x="763570" y="3779499"/>
                </a:lnTo>
                <a:lnTo>
                  <a:pt x="763570" y="3326874"/>
                </a:lnTo>
                <a:lnTo>
                  <a:pt x="383323" y="3553796"/>
                </a:lnTo>
                <a:lnTo>
                  <a:pt x="3074" y="3326873"/>
                </a:lnTo>
                <a:lnTo>
                  <a:pt x="3074" y="3279776"/>
                </a:lnTo>
                <a:lnTo>
                  <a:pt x="0" y="3279776"/>
                </a:lnTo>
                <a:lnTo>
                  <a:pt x="0" y="66676"/>
                </a:lnTo>
                <a:lnTo>
                  <a:pt x="1" y="66676"/>
                </a:lnTo>
                <a:close/>
              </a:path>
            </a:pathLst>
          </a:custGeom>
          <a:solidFill>
            <a:schemeClr val="tx2">
              <a:lumMod val="20000"/>
              <a:lumOff val="80000"/>
            </a:schemeClr>
          </a:solidFill>
        </p:spPr>
        <p:txBody>
          <a:bodyPr wrap="square">
            <a:noAutofit/>
          </a:bodyPr>
          <a:lstStyle/>
          <a:p>
            <a:r>
              <a:rPr lang="sv-SE"/>
              <a:t>Klicka på ikonen för att lägga till en bild</a:t>
            </a:r>
          </a:p>
        </p:txBody>
      </p:sp>
    </p:spTree>
    <p:extLst>
      <p:ext uri="{BB962C8B-B14F-4D97-AF65-F5344CB8AC3E}">
        <p14:creationId xmlns:p14="http://schemas.microsoft.com/office/powerpoint/2010/main" val="2677714378"/>
      </p:ext>
    </p:extLst>
  </p:cSld>
  <p:clrMapOvr>
    <a:masterClrMapping/>
  </p:clrMapOvr>
  <p:extLst>
    <p:ext uri="{DCECCB84-F9BA-43D5-87BE-67443E8EF086}">
      <p15:sldGuideLst xmlns:p15="http://schemas.microsoft.com/office/powerpoint/2012/main">
        <p15:guide id="1" orient="horz" pos="1820">
          <p15:clr>
            <a:srgbClr val="FBAE40"/>
          </p15:clr>
        </p15:guide>
        <p15:guide id="2" orient="horz" pos="3271">
          <p15:clr>
            <a:srgbClr val="FBAE40"/>
          </p15:clr>
        </p15:guide>
        <p15:guide id="3" orient="horz" pos="3339">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A4B069F-E5D3-4867-AE3A-AC5506170E7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p:txBody>
          <a:body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3230027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elbild">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6A496618-8B15-4D7F-B889-4E918119572F}"/>
              </a:ext>
            </a:extLst>
          </p:cNvPr>
          <p:cNvSpPr/>
          <p:nvPr userDrawn="1"/>
        </p:nvSpPr>
        <p:spPr>
          <a:xfrm>
            <a:off x="468313" y="1268413"/>
            <a:ext cx="1316037" cy="431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13" name="Platshållare för bild 12">
            <a:extLst>
              <a:ext uri="{FF2B5EF4-FFF2-40B4-BE49-F238E27FC236}">
                <a16:creationId xmlns:a16="http://schemas.microsoft.com/office/drawing/2014/main" id="{FDE0D649-AF0B-4C9B-9E2C-44080880EB00}"/>
              </a:ext>
            </a:extLst>
          </p:cNvPr>
          <p:cNvSpPr>
            <a:spLocks noGrp="1"/>
          </p:cNvSpPr>
          <p:nvPr>
            <p:ph type="pic" sz="quarter" idx="13"/>
          </p:nvPr>
        </p:nvSpPr>
        <p:spPr>
          <a:xfrm>
            <a:off x="0" y="0"/>
            <a:ext cx="12192000" cy="6858000"/>
          </a:xfrm>
          <a:prstGeom prst="rect">
            <a:avLst/>
          </a:prstGeom>
          <a:solidFill>
            <a:schemeClr val="bg2"/>
          </a:solidFill>
        </p:spPr>
        <p:txBody>
          <a:bodyPr wrap="square">
            <a:noAutofit/>
          </a:bodyPr>
          <a:lstStyle/>
          <a:p>
            <a:r>
              <a:rPr lang="sv-SE"/>
              <a:t>Klicka på ikonen för att lägga till en bild</a:t>
            </a:r>
          </a:p>
        </p:txBody>
      </p:sp>
      <p:sp>
        <p:nvSpPr>
          <p:cNvPr id="2" name="Rubrik 1">
            <a:extLst>
              <a:ext uri="{FF2B5EF4-FFF2-40B4-BE49-F238E27FC236}">
                <a16:creationId xmlns:a16="http://schemas.microsoft.com/office/drawing/2014/main" id="{6A4B069F-E5D3-4867-AE3A-AC5506170E7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p:txBody>
          <a:body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8" name="Platshållare för text 7">
            <a:extLst>
              <a:ext uri="{FF2B5EF4-FFF2-40B4-BE49-F238E27FC236}">
                <a16:creationId xmlns:a16="http://schemas.microsoft.com/office/drawing/2014/main" id="{A4A84A49-A4A9-454C-8884-50E7BD4E9DEA}"/>
              </a:ext>
            </a:extLst>
          </p:cNvPr>
          <p:cNvSpPr>
            <a:spLocks noGrp="1"/>
          </p:cNvSpPr>
          <p:nvPr>
            <p:ph type="body" sz="quarter" idx="14" hasCustomPrompt="1"/>
          </p:nvPr>
        </p:nvSpPr>
        <p:spPr>
          <a:xfrm>
            <a:off x="10240638" y="6357945"/>
            <a:ext cx="1616400" cy="334800"/>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20654791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magebild med text">
    <p:spTree>
      <p:nvGrpSpPr>
        <p:cNvPr id="1" name=""/>
        <p:cNvGrpSpPr/>
        <p:nvPr/>
      </p:nvGrpSpPr>
      <p:grpSpPr>
        <a:xfrm>
          <a:off x="0" y="0"/>
          <a:ext cx="0" cy="0"/>
          <a:chOff x="0" y="0"/>
          <a:chExt cx="0" cy="0"/>
        </a:xfrm>
      </p:grpSpPr>
      <p:sp>
        <p:nvSpPr>
          <p:cNvPr id="17" name="Platshållare för bild 16">
            <a:extLst>
              <a:ext uri="{FF2B5EF4-FFF2-40B4-BE49-F238E27FC236}">
                <a16:creationId xmlns:a16="http://schemas.microsoft.com/office/drawing/2014/main" id="{8F4894D1-871F-498F-9755-86A2B20B88D8}"/>
              </a:ext>
            </a:extLst>
          </p:cNvPr>
          <p:cNvSpPr>
            <a:spLocks noGrp="1"/>
          </p:cNvSpPr>
          <p:nvPr>
            <p:ph type="pic" sz="quarter" idx="13"/>
          </p:nvPr>
        </p:nvSpPr>
        <p:spPr>
          <a:xfrm>
            <a:off x="1" y="0"/>
            <a:ext cx="9884228" cy="6786000"/>
          </a:xfrm>
          <a:custGeom>
            <a:avLst/>
            <a:gdLst>
              <a:gd name="connsiteX0" fmla="*/ 6464299 w 9884228"/>
              <a:gd name="connsiteY0" fmla="*/ 2558151 h 6786000"/>
              <a:gd name="connsiteX1" fmla="*/ 6464299 w 9884228"/>
              <a:gd name="connsiteY1" fmla="*/ 2594151 h 6786000"/>
              <a:gd name="connsiteX2" fmla="*/ 7184299 w 9884228"/>
              <a:gd name="connsiteY2" fmla="*/ 2594151 h 6786000"/>
              <a:gd name="connsiteX3" fmla="*/ 7184299 w 9884228"/>
              <a:gd name="connsiteY3" fmla="*/ 2558151 h 6786000"/>
              <a:gd name="connsiteX4" fmla="*/ 0 w 9884228"/>
              <a:gd name="connsiteY4" fmla="*/ 0 h 6786000"/>
              <a:gd name="connsiteX5" fmla="*/ 9884228 w 9884228"/>
              <a:gd name="connsiteY5" fmla="*/ 0 h 6786000"/>
              <a:gd name="connsiteX6" fmla="*/ 9884228 w 9884228"/>
              <a:gd name="connsiteY6" fmla="*/ 6786000 h 6786000"/>
              <a:gd name="connsiteX7" fmla="*/ 0 w 9884228"/>
              <a:gd name="connsiteY7" fmla="*/ 6786000 h 67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84228" h="6786000">
                <a:moveTo>
                  <a:pt x="6464299" y="2558151"/>
                </a:moveTo>
                <a:lnTo>
                  <a:pt x="6464299" y="2594151"/>
                </a:lnTo>
                <a:lnTo>
                  <a:pt x="7184299" y="2594151"/>
                </a:lnTo>
                <a:lnTo>
                  <a:pt x="7184299" y="2558151"/>
                </a:lnTo>
                <a:close/>
                <a:moveTo>
                  <a:pt x="0" y="0"/>
                </a:moveTo>
                <a:lnTo>
                  <a:pt x="9884228" y="0"/>
                </a:lnTo>
                <a:lnTo>
                  <a:pt x="9884228" y="6786000"/>
                </a:lnTo>
                <a:lnTo>
                  <a:pt x="0" y="6786000"/>
                </a:lnTo>
                <a:close/>
              </a:path>
            </a:pathLst>
          </a:custGeom>
        </p:spPr>
        <p:txBody>
          <a:bodyPr wrap="square">
            <a:noAutofit/>
          </a:bodyPr>
          <a:lstStyle/>
          <a:p>
            <a:r>
              <a:rPr lang="sv-SE"/>
              <a:t>Klicka på ikonen för att lägga till en bild</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Ellips 9">
            <a:extLst>
              <a:ext uri="{FF2B5EF4-FFF2-40B4-BE49-F238E27FC236}">
                <a16:creationId xmlns:a16="http://schemas.microsoft.com/office/drawing/2014/main" id="{48B05C55-71A9-421D-8417-C51223DAE93E}"/>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11" name="Rubrik 10">
            <a:extLst>
              <a:ext uri="{FF2B5EF4-FFF2-40B4-BE49-F238E27FC236}">
                <a16:creationId xmlns:a16="http://schemas.microsoft.com/office/drawing/2014/main" id="{4064478C-0F3B-4000-9BEB-97A986CCE044}"/>
              </a:ext>
            </a:extLst>
          </p:cNvPr>
          <p:cNvSpPr>
            <a:spLocks noGrp="1"/>
          </p:cNvSpPr>
          <p:nvPr>
            <p:ph type="title"/>
          </p:nvPr>
        </p:nvSpPr>
        <p:spPr>
          <a:xfrm>
            <a:off x="6096000" y="635227"/>
            <a:ext cx="5472113" cy="5526885"/>
          </a:xfrm>
          <a:custGeom>
            <a:avLst/>
            <a:gdLst>
              <a:gd name="connsiteX0" fmla="*/ 0 w 5472113"/>
              <a:gd name="connsiteY0" fmla="*/ 0 h 5526885"/>
              <a:gd name="connsiteX1" fmla="*/ 5472113 w 5472113"/>
              <a:gd name="connsiteY1" fmla="*/ 0 h 5526885"/>
              <a:gd name="connsiteX2" fmla="*/ 5472113 w 5472113"/>
              <a:gd name="connsiteY2" fmla="*/ 5526885 h 5526885"/>
              <a:gd name="connsiteX3" fmla="*/ 0 w 5472113"/>
              <a:gd name="connsiteY3" fmla="*/ 5526885 h 5526885"/>
            </a:gdLst>
            <a:ahLst/>
            <a:cxnLst>
              <a:cxn ang="0">
                <a:pos x="connsiteX0" y="connsiteY0"/>
              </a:cxn>
              <a:cxn ang="0">
                <a:pos x="connsiteX1" y="connsiteY1"/>
              </a:cxn>
              <a:cxn ang="0">
                <a:pos x="connsiteX2" y="connsiteY2"/>
              </a:cxn>
              <a:cxn ang="0">
                <a:pos x="connsiteX3" y="connsiteY3"/>
              </a:cxn>
            </a:cxnLst>
            <a:rect l="l" t="t" r="r" b="b"/>
            <a:pathLst>
              <a:path w="5472113" h="5526885">
                <a:moveTo>
                  <a:pt x="0" y="0"/>
                </a:moveTo>
                <a:lnTo>
                  <a:pt x="5472113" y="0"/>
                </a:lnTo>
                <a:lnTo>
                  <a:pt x="5472113" y="5526885"/>
                </a:lnTo>
                <a:lnTo>
                  <a:pt x="0" y="5526885"/>
                </a:lnTo>
                <a:close/>
              </a:path>
            </a:pathLst>
          </a:custGeom>
          <a:solidFill>
            <a:schemeClr val="accent1"/>
          </a:solidFill>
        </p:spPr>
        <p:txBody>
          <a:bodyPr wrap="square" lIns="360000" rIns="360000" bIns="3672000">
            <a:noAutofit/>
          </a:bodyPr>
          <a:lstStyle>
            <a:lvl1pPr>
              <a:defRPr b="1">
                <a:solidFill>
                  <a:schemeClr val="bg1"/>
                </a:solidFill>
                <a:latin typeface="+mj-lt"/>
              </a:defRPr>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a:xfrm>
            <a:off x="6464300" y="2752389"/>
            <a:ext cx="4749801" cy="308961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p:txBody>
      </p:sp>
    </p:spTree>
    <p:extLst>
      <p:ext uri="{BB962C8B-B14F-4D97-AF65-F5344CB8AC3E}">
        <p14:creationId xmlns:p14="http://schemas.microsoft.com/office/powerpoint/2010/main" val="29219946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ild med notes">
    <p:spTree>
      <p:nvGrpSpPr>
        <p:cNvPr id="1" name=""/>
        <p:cNvGrpSpPr/>
        <p:nvPr/>
      </p:nvGrpSpPr>
      <p:grpSpPr>
        <a:xfrm>
          <a:off x="0" y="0"/>
          <a:ext cx="0" cy="0"/>
          <a:chOff x="0" y="0"/>
          <a:chExt cx="0" cy="0"/>
        </a:xfrm>
      </p:grpSpPr>
      <p:sp>
        <p:nvSpPr>
          <p:cNvPr id="17" name="Platshållare för bild 16">
            <a:extLst>
              <a:ext uri="{FF2B5EF4-FFF2-40B4-BE49-F238E27FC236}">
                <a16:creationId xmlns:a16="http://schemas.microsoft.com/office/drawing/2014/main" id="{8F4894D1-871F-498F-9755-86A2B20B88D8}"/>
              </a:ext>
            </a:extLst>
          </p:cNvPr>
          <p:cNvSpPr>
            <a:spLocks noGrp="1"/>
          </p:cNvSpPr>
          <p:nvPr>
            <p:ph type="pic" sz="quarter" idx="13"/>
          </p:nvPr>
        </p:nvSpPr>
        <p:spPr>
          <a:xfrm>
            <a:off x="5918200" y="334378"/>
            <a:ext cx="5938838" cy="5758447"/>
          </a:xfrm>
          <a:prstGeom prst="rect">
            <a:avLst/>
          </a:prstGeom>
        </p:spPr>
        <p:txBody>
          <a:bodyPr wrap="square">
            <a:noAutofit/>
          </a:bodyPr>
          <a:lstStyle/>
          <a:p>
            <a:r>
              <a:rPr lang="sv-SE"/>
              <a:t>Klicka på ikonen för att lägga till en bild</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Ellips 9">
            <a:extLst>
              <a:ext uri="{FF2B5EF4-FFF2-40B4-BE49-F238E27FC236}">
                <a16:creationId xmlns:a16="http://schemas.microsoft.com/office/drawing/2014/main" id="{48B05C55-71A9-421D-8417-C51223DAE93E}"/>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Rubrik 1">
            <a:extLst>
              <a:ext uri="{FF2B5EF4-FFF2-40B4-BE49-F238E27FC236}">
                <a16:creationId xmlns:a16="http://schemas.microsoft.com/office/drawing/2014/main" id="{444A70F4-E76F-4CDF-94C6-F08027C8BFBA}"/>
              </a:ext>
            </a:extLst>
          </p:cNvPr>
          <p:cNvSpPr>
            <a:spLocks noGrp="1"/>
          </p:cNvSpPr>
          <p:nvPr>
            <p:ph type="title"/>
          </p:nvPr>
        </p:nvSpPr>
        <p:spPr>
          <a:xfrm>
            <a:off x="623887" y="274124"/>
            <a:ext cx="5116513" cy="1426089"/>
          </a:xfrm>
        </p:spPr>
        <p:txBody>
          <a:bodyPr/>
          <a:lstStyle/>
          <a:p>
            <a:r>
              <a:rPr lang="sv-SE"/>
              <a:t>Klicka här för att ändra mall för rubrikformat</a:t>
            </a:r>
          </a:p>
        </p:txBody>
      </p:sp>
      <p:sp>
        <p:nvSpPr>
          <p:cNvPr id="11" name="Platshållare för text 10">
            <a:extLst>
              <a:ext uri="{FF2B5EF4-FFF2-40B4-BE49-F238E27FC236}">
                <a16:creationId xmlns:a16="http://schemas.microsoft.com/office/drawing/2014/main" id="{02E8E58F-C416-4C0D-BB63-ABA0492BC493}"/>
              </a:ext>
            </a:extLst>
          </p:cNvPr>
          <p:cNvSpPr>
            <a:spLocks noGrp="1"/>
          </p:cNvSpPr>
          <p:nvPr>
            <p:ph type="body" sz="quarter" idx="14"/>
          </p:nvPr>
        </p:nvSpPr>
        <p:spPr>
          <a:xfrm>
            <a:off x="623888" y="2101288"/>
            <a:ext cx="5116512" cy="3991537"/>
          </a:xfrm>
        </p:spPr>
        <p:txBody>
          <a:bodyPr/>
          <a:lstStyle/>
          <a:p>
            <a:pPr lvl="0"/>
            <a:r>
              <a:rPr lang="sv-SE"/>
              <a:t>Klicka här för att ändra format på bakgrundstexten</a:t>
            </a:r>
          </a:p>
        </p:txBody>
      </p:sp>
      <p:sp>
        <p:nvSpPr>
          <p:cNvPr id="14" name="Rektangel 13">
            <a:extLst>
              <a:ext uri="{FF2B5EF4-FFF2-40B4-BE49-F238E27FC236}">
                <a16:creationId xmlns:a16="http://schemas.microsoft.com/office/drawing/2014/main" id="{2F2CFA1E-DDB8-44CD-95A2-27C62A32463E}"/>
              </a:ext>
            </a:extLst>
          </p:cNvPr>
          <p:cNvSpPr/>
          <p:nvPr userDrawn="1"/>
        </p:nvSpPr>
        <p:spPr>
          <a:xfrm>
            <a:off x="623888" y="1885644"/>
            <a:ext cx="72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1026946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lbild med rubrik">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7B8F9BA-C9EA-4607-94B0-DC53DFD25A3D}"/>
              </a:ext>
            </a:extLst>
          </p:cNvPr>
          <p:cNvSpPr/>
          <p:nvPr userDrawn="1"/>
        </p:nvSpPr>
        <p:spPr>
          <a:xfrm>
            <a:off x="505353" y="1198050"/>
            <a:ext cx="1255713" cy="774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bild 12">
            <a:extLst>
              <a:ext uri="{FF2B5EF4-FFF2-40B4-BE49-F238E27FC236}">
                <a16:creationId xmlns:a16="http://schemas.microsoft.com/office/drawing/2014/main" id="{CA4DDEC7-CDC9-40B2-9482-7ADAEAF4EC60}"/>
              </a:ext>
            </a:extLst>
          </p:cNvPr>
          <p:cNvSpPr>
            <a:spLocks noGrp="1"/>
          </p:cNvSpPr>
          <p:nvPr>
            <p:ph type="pic" sz="quarter" idx="13"/>
          </p:nvPr>
        </p:nvSpPr>
        <p:spPr>
          <a:xfrm>
            <a:off x="334961" y="334378"/>
            <a:ext cx="11522077" cy="5758447"/>
          </a:xfrm>
          <a:prstGeom prst="rect">
            <a:avLst/>
          </a:prstGeom>
          <a:solidFill>
            <a:schemeClr val="bg1"/>
          </a:solidFill>
        </p:spPr>
        <p:txBody>
          <a:bodyPr wrap="square">
            <a:noAutofit/>
          </a:bodyPr>
          <a:lstStyle/>
          <a:p>
            <a:r>
              <a:rPr lang="sv-SE"/>
              <a:t>Klicka på ikonen för att lägga till en bild</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atshållare för text 10">
            <a:extLst>
              <a:ext uri="{FF2B5EF4-FFF2-40B4-BE49-F238E27FC236}">
                <a16:creationId xmlns:a16="http://schemas.microsoft.com/office/drawing/2014/main" id="{02E8E58F-C416-4C0D-BB63-ABA0492BC493}"/>
              </a:ext>
            </a:extLst>
          </p:cNvPr>
          <p:cNvSpPr>
            <a:spLocks noGrp="1"/>
          </p:cNvSpPr>
          <p:nvPr>
            <p:ph type="body" sz="quarter" idx="14" hasCustomPrompt="1"/>
          </p:nvPr>
        </p:nvSpPr>
        <p:spPr>
          <a:xfrm>
            <a:off x="623888" y="5121976"/>
            <a:ext cx="2046669" cy="623211"/>
          </a:xfrm>
          <a:solidFill>
            <a:schemeClr val="accent1">
              <a:alpha val="75000"/>
            </a:schemeClr>
          </a:solidFill>
        </p:spPr>
        <p:txBody>
          <a:bodyPr wrap="none" lIns="180000" tIns="144000" rIns="180000" bIns="144000" anchor="b">
            <a:spAutoFit/>
          </a:bodyPr>
          <a:lstStyle>
            <a:lvl1pPr marL="0" indent="0">
              <a:spcAft>
                <a:spcPts val="0"/>
              </a:spcAft>
              <a:buNone/>
              <a:defRPr>
                <a:solidFill>
                  <a:schemeClr val="bg1"/>
                </a:solidFill>
              </a:defRPr>
            </a:lvl1pPr>
          </a:lstStyle>
          <a:p>
            <a:pPr lvl="0"/>
            <a:r>
              <a:rPr lang="sv-SE"/>
              <a:t>Skriv text här</a:t>
            </a:r>
          </a:p>
        </p:txBody>
      </p:sp>
      <p:sp>
        <p:nvSpPr>
          <p:cNvPr id="3" name="Rubrik 2">
            <a:extLst>
              <a:ext uri="{FF2B5EF4-FFF2-40B4-BE49-F238E27FC236}">
                <a16:creationId xmlns:a16="http://schemas.microsoft.com/office/drawing/2014/main" id="{361C6EC1-F7BA-4BCC-ABF2-9C5CA4BE1914}"/>
              </a:ext>
            </a:extLst>
          </p:cNvPr>
          <p:cNvSpPr>
            <a:spLocks noGrp="1"/>
          </p:cNvSpPr>
          <p:nvPr>
            <p:ph type="title"/>
          </p:nvPr>
        </p:nvSpPr>
        <p:spPr/>
        <p:txBody>
          <a:bodyPr/>
          <a:lstStyle>
            <a:lvl1pPr>
              <a:defRPr>
                <a:solidFill>
                  <a:schemeClr val="bg1"/>
                </a:solidFill>
              </a:defRPr>
            </a:lvl1pPr>
          </a:lstStyle>
          <a:p>
            <a:r>
              <a:rPr lang="sv-SE"/>
              <a:t>Klicka här för att ändra mall för rubrikformat</a:t>
            </a:r>
          </a:p>
        </p:txBody>
      </p:sp>
    </p:spTree>
    <p:extLst>
      <p:ext uri="{BB962C8B-B14F-4D97-AF65-F5344CB8AC3E}">
        <p14:creationId xmlns:p14="http://schemas.microsoft.com/office/powerpoint/2010/main" val="1487562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ollage tre bilder och text">
    <p:spTree>
      <p:nvGrpSpPr>
        <p:cNvPr id="1" name=""/>
        <p:cNvGrpSpPr/>
        <p:nvPr/>
      </p:nvGrpSpPr>
      <p:grpSpPr>
        <a:xfrm>
          <a:off x="0" y="0"/>
          <a:ext cx="0" cy="0"/>
          <a:chOff x="0" y="0"/>
          <a:chExt cx="0" cy="0"/>
        </a:xfrm>
      </p:grpSpPr>
      <p:sp>
        <p:nvSpPr>
          <p:cNvPr id="64" name="Ellips 63">
            <a:extLst>
              <a:ext uri="{FF2B5EF4-FFF2-40B4-BE49-F238E27FC236}">
                <a16:creationId xmlns:a16="http://schemas.microsoft.com/office/drawing/2014/main" id="{6A174627-2EE7-40D5-9115-E22D8D682131}"/>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a:xfrm>
            <a:off x="623888" y="2132012"/>
            <a:ext cx="3414711" cy="3960813"/>
          </a:xfrm>
        </p:spPr>
        <p:txBody>
          <a:body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48" name="Rubrik 47">
            <a:extLst>
              <a:ext uri="{FF2B5EF4-FFF2-40B4-BE49-F238E27FC236}">
                <a16:creationId xmlns:a16="http://schemas.microsoft.com/office/drawing/2014/main" id="{138E91C2-7833-4E78-90EE-3066B5994091}"/>
              </a:ext>
            </a:extLst>
          </p:cNvPr>
          <p:cNvSpPr>
            <a:spLocks noGrp="1"/>
          </p:cNvSpPr>
          <p:nvPr>
            <p:ph type="title"/>
          </p:nvPr>
        </p:nvSpPr>
        <p:spPr>
          <a:xfrm>
            <a:off x="623889" y="269876"/>
            <a:ext cx="3414711" cy="1430337"/>
          </a:xfrm>
        </p:spPr>
        <p:txBody>
          <a:bodyPr/>
          <a:lstStyle>
            <a:lvl1pPr algn="l">
              <a:defRPr/>
            </a:lvl1pPr>
          </a:lstStyle>
          <a:p>
            <a:r>
              <a:rPr lang="sv-SE"/>
              <a:t>Klicka här för att ändra mall för rubrikformat</a:t>
            </a:r>
          </a:p>
        </p:txBody>
      </p:sp>
      <p:sp>
        <p:nvSpPr>
          <p:cNvPr id="50" name="Rektangel 49">
            <a:extLst>
              <a:ext uri="{FF2B5EF4-FFF2-40B4-BE49-F238E27FC236}">
                <a16:creationId xmlns:a16="http://schemas.microsoft.com/office/drawing/2014/main" id="{F8C9EC8A-15F0-4003-9FD7-AB99A4BF704A}"/>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Platshållare för bild 57">
            <a:extLst>
              <a:ext uri="{FF2B5EF4-FFF2-40B4-BE49-F238E27FC236}">
                <a16:creationId xmlns:a16="http://schemas.microsoft.com/office/drawing/2014/main" id="{B02E4DC0-31F7-4695-809A-255D8087BAE2}"/>
              </a:ext>
            </a:extLst>
          </p:cNvPr>
          <p:cNvSpPr>
            <a:spLocks noGrp="1"/>
          </p:cNvSpPr>
          <p:nvPr>
            <p:ph type="pic" sz="quarter" idx="13"/>
          </p:nvPr>
        </p:nvSpPr>
        <p:spPr>
          <a:xfrm>
            <a:off x="4327525" y="0"/>
            <a:ext cx="2454674" cy="6092825"/>
          </a:xfrm>
          <a:custGeom>
            <a:avLst/>
            <a:gdLst>
              <a:gd name="connsiteX0" fmla="*/ 0 w 2454674"/>
              <a:gd name="connsiteY0" fmla="*/ 0 h 5085787"/>
              <a:gd name="connsiteX1" fmla="*/ 2454674 w 2454674"/>
              <a:gd name="connsiteY1" fmla="*/ 0 h 5085787"/>
              <a:gd name="connsiteX2" fmla="*/ 2454674 w 2454674"/>
              <a:gd name="connsiteY2" fmla="*/ 5085787 h 5085787"/>
              <a:gd name="connsiteX3" fmla="*/ 0 w 2454674"/>
              <a:gd name="connsiteY3" fmla="*/ 5085787 h 5085787"/>
            </a:gdLst>
            <a:ahLst/>
            <a:cxnLst>
              <a:cxn ang="0">
                <a:pos x="connsiteX0" y="connsiteY0"/>
              </a:cxn>
              <a:cxn ang="0">
                <a:pos x="connsiteX1" y="connsiteY1"/>
              </a:cxn>
              <a:cxn ang="0">
                <a:pos x="connsiteX2" y="connsiteY2"/>
              </a:cxn>
              <a:cxn ang="0">
                <a:pos x="connsiteX3" y="connsiteY3"/>
              </a:cxn>
            </a:cxnLst>
            <a:rect l="l" t="t" r="r" b="b"/>
            <a:pathLst>
              <a:path w="2454674" h="5085787">
                <a:moveTo>
                  <a:pt x="0" y="0"/>
                </a:moveTo>
                <a:lnTo>
                  <a:pt x="2454674" y="0"/>
                </a:lnTo>
                <a:lnTo>
                  <a:pt x="2454674" y="5085787"/>
                </a:lnTo>
                <a:lnTo>
                  <a:pt x="0" y="5085787"/>
                </a:lnTo>
                <a:close/>
              </a:path>
            </a:pathLst>
          </a:custGeom>
          <a:solidFill>
            <a:schemeClr val="bg1">
              <a:lumMod val="95000"/>
            </a:schemeClr>
          </a:solidFill>
        </p:spPr>
        <p:txBody>
          <a:bodyPr wrap="square">
            <a:noAutofit/>
          </a:bodyPr>
          <a:lstStyle/>
          <a:p>
            <a:r>
              <a:rPr lang="sv-SE"/>
              <a:t>Klicka på ikonen för att lägga till en bild</a:t>
            </a:r>
          </a:p>
        </p:txBody>
      </p:sp>
      <p:sp>
        <p:nvSpPr>
          <p:cNvPr id="59" name="Platshållare för bild 58">
            <a:extLst>
              <a:ext uri="{FF2B5EF4-FFF2-40B4-BE49-F238E27FC236}">
                <a16:creationId xmlns:a16="http://schemas.microsoft.com/office/drawing/2014/main" id="{184021D1-B333-497D-9E2E-AC0A4ADA5CA2}"/>
              </a:ext>
            </a:extLst>
          </p:cNvPr>
          <p:cNvSpPr>
            <a:spLocks noGrp="1"/>
          </p:cNvSpPr>
          <p:nvPr>
            <p:ph type="pic" sz="quarter" idx="14"/>
          </p:nvPr>
        </p:nvSpPr>
        <p:spPr>
          <a:xfrm>
            <a:off x="6864945" y="0"/>
            <a:ext cx="2454674" cy="6092825"/>
          </a:xfrm>
          <a:custGeom>
            <a:avLst/>
            <a:gdLst>
              <a:gd name="connsiteX0" fmla="*/ 0 w 2454674"/>
              <a:gd name="connsiteY0" fmla="*/ 0 h 5085787"/>
              <a:gd name="connsiteX1" fmla="*/ 2454674 w 2454674"/>
              <a:gd name="connsiteY1" fmla="*/ 0 h 5085787"/>
              <a:gd name="connsiteX2" fmla="*/ 2454674 w 2454674"/>
              <a:gd name="connsiteY2" fmla="*/ 5085787 h 5085787"/>
              <a:gd name="connsiteX3" fmla="*/ 0 w 2454674"/>
              <a:gd name="connsiteY3" fmla="*/ 5085787 h 5085787"/>
            </a:gdLst>
            <a:ahLst/>
            <a:cxnLst>
              <a:cxn ang="0">
                <a:pos x="connsiteX0" y="connsiteY0"/>
              </a:cxn>
              <a:cxn ang="0">
                <a:pos x="connsiteX1" y="connsiteY1"/>
              </a:cxn>
              <a:cxn ang="0">
                <a:pos x="connsiteX2" y="connsiteY2"/>
              </a:cxn>
              <a:cxn ang="0">
                <a:pos x="connsiteX3" y="connsiteY3"/>
              </a:cxn>
            </a:cxnLst>
            <a:rect l="l" t="t" r="r" b="b"/>
            <a:pathLst>
              <a:path w="2454674" h="5085787">
                <a:moveTo>
                  <a:pt x="0" y="0"/>
                </a:moveTo>
                <a:lnTo>
                  <a:pt x="2454674" y="0"/>
                </a:lnTo>
                <a:lnTo>
                  <a:pt x="2454674" y="5085787"/>
                </a:lnTo>
                <a:lnTo>
                  <a:pt x="0" y="5085787"/>
                </a:lnTo>
                <a:close/>
              </a:path>
            </a:pathLst>
          </a:custGeom>
          <a:solidFill>
            <a:schemeClr val="bg1">
              <a:lumMod val="95000"/>
            </a:schemeClr>
          </a:solidFill>
        </p:spPr>
        <p:txBody>
          <a:bodyPr wrap="square">
            <a:noAutofit/>
          </a:bodyPr>
          <a:lstStyle/>
          <a:p>
            <a:r>
              <a:rPr lang="sv-SE"/>
              <a:t>Klicka på ikonen för att lägga till en bild</a:t>
            </a:r>
          </a:p>
        </p:txBody>
      </p:sp>
      <p:sp>
        <p:nvSpPr>
          <p:cNvPr id="60" name="Platshållare för bild 59">
            <a:extLst>
              <a:ext uri="{FF2B5EF4-FFF2-40B4-BE49-F238E27FC236}">
                <a16:creationId xmlns:a16="http://schemas.microsoft.com/office/drawing/2014/main" id="{71EAAD31-A854-49E2-B02B-EFA75CAE7D0B}"/>
              </a:ext>
            </a:extLst>
          </p:cNvPr>
          <p:cNvSpPr>
            <a:spLocks noGrp="1"/>
          </p:cNvSpPr>
          <p:nvPr>
            <p:ph type="pic" sz="quarter" idx="15"/>
          </p:nvPr>
        </p:nvSpPr>
        <p:spPr>
          <a:xfrm>
            <a:off x="9402364" y="0"/>
            <a:ext cx="2454674" cy="6092825"/>
          </a:xfrm>
          <a:custGeom>
            <a:avLst/>
            <a:gdLst>
              <a:gd name="connsiteX0" fmla="*/ 0 w 2454674"/>
              <a:gd name="connsiteY0" fmla="*/ 0 h 5085787"/>
              <a:gd name="connsiteX1" fmla="*/ 2454674 w 2454674"/>
              <a:gd name="connsiteY1" fmla="*/ 0 h 5085787"/>
              <a:gd name="connsiteX2" fmla="*/ 2454674 w 2454674"/>
              <a:gd name="connsiteY2" fmla="*/ 5085787 h 5085787"/>
              <a:gd name="connsiteX3" fmla="*/ 0 w 2454674"/>
              <a:gd name="connsiteY3" fmla="*/ 5085787 h 5085787"/>
            </a:gdLst>
            <a:ahLst/>
            <a:cxnLst>
              <a:cxn ang="0">
                <a:pos x="connsiteX0" y="connsiteY0"/>
              </a:cxn>
              <a:cxn ang="0">
                <a:pos x="connsiteX1" y="connsiteY1"/>
              </a:cxn>
              <a:cxn ang="0">
                <a:pos x="connsiteX2" y="connsiteY2"/>
              </a:cxn>
              <a:cxn ang="0">
                <a:pos x="connsiteX3" y="connsiteY3"/>
              </a:cxn>
            </a:cxnLst>
            <a:rect l="l" t="t" r="r" b="b"/>
            <a:pathLst>
              <a:path w="2454674" h="5085787">
                <a:moveTo>
                  <a:pt x="0" y="0"/>
                </a:moveTo>
                <a:lnTo>
                  <a:pt x="2454674" y="0"/>
                </a:lnTo>
                <a:lnTo>
                  <a:pt x="2454674" y="5085787"/>
                </a:lnTo>
                <a:lnTo>
                  <a:pt x="0" y="5085787"/>
                </a:lnTo>
                <a:close/>
              </a:path>
            </a:pathLst>
          </a:custGeom>
          <a:solidFill>
            <a:schemeClr val="bg1">
              <a:lumMod val="95000"/>
            </a:schemeClr>
          </a:solidFill>
        </p:spPr>
        <p:txBody>
          <a:bodyPr wrap="square">
            <a:noAutofit/>
          </a:bodyPr>
          <a:lstStyle/>
          <a:p>
            <a:r>
              <a:rPr lang="sv-SE"/>
              <a:t>Klicka på ikonen för att lägga till en bild</a:t>
            </a:r>
          </a:p>
        </p:txBody>
      </p:sp>
      <p:sp>
        <p:nvSpPr>
          <p:cNvPr id="62" name="Rektangel 61">
            <a:extLst>
              <a:ext uri="{FF2B5EF4-FFF2-40B4-BE49-F238E27FC236}">
                <a16:creationId xmlns:a16="http://schemas.microsoft.com/office/drawing/2014/main" id="{7C5EBEF2-FF60-4959-B0B3-7AC0BB4DE0C3}"/>
              </a:ext>
            </a:extLst>
          </p:cNvPr>
          <p:cNvSpPr/>
          <p:nvPr userDrawn="1"/>
        </p:nvSpPr>
        <p:spPr>
          <a:xfrm>
            <a:off x="623888" y="1898113"/>
            <a:ext cx="72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855855182"/>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Halvbild med tre innehållsdelar">
    <p:spTree>
      <p:nvGrpSpPr>
        <p:cNvPr id="1" name=""/>
        <p:cNvGrpSpPr/>
        <p:nvPr/>
      </p:nvGrpSpPr>
      <p:grpSpPr>
        <a:xfrm>
          <a:off x="0" y="0"/>
          <a:ext cx="0" cy="0"/>
          <a:chOff x="0" y="0"/>
          <a:chExt cx="0" cy="0"/>
        </a:xfrm>
      </p:grpSpPr>
      <p:sp>
        <p:nvSpPr>
          <p:cNvPr id="13" name="Ellips 12">
            <a:extLst>
              <a:ext uri="{FF2B5EF4-FFF2-40B4-BE49-F238E27FC236}">
                <a16:creationId xmlns:a16="http://schemas.microsoft.com/office/drawing/2014/main" id="{9F41D3C0-DE75-49D7-8003-CEE3AD3FADB7}"/>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12" name="Platshållare för bild 11">
            <a:extLst>
              <a:ext uri="{FF2B5EF4-FFF2-40B4-BE49-F238E27FC236}">
                <a16:creationId xmlns:a16="http://schemas.microsoft.com/office/drawing/2014/main" id="{866D8620-110A-455C-A369-EC577B0D5A1B}"/>
              </a:ext>
            </a:extLst>
          </p:cNvPr>
          <p:cNvSpPr>
            <a:spLocks noGrp="1"/>
          </p:cNvSpPr>
          <p:nvPr>
            <p:ph type="pic" sz="quarter" idx="13"/>
          </p:nvPr>
        </p:nvSpPr>
        <p:spPr>
          <a:xfrm>
            <a:off x="0" y="1"/>
            <a:ext cx="12191999" cy="3846286"/>
          </a:xfrm>
          <a:prstGeom prst="rect">
            <a:avLst/>
          </a:prstGeom>
          <a:solidFill>
            <a:schemeClr val="bg1">
              <a:lumMod val="95000"/>
            </a:schemeClr>
          </a:solidFill>
        </p:spPr>
        <p:txBody>
          <a:bodyPr wrap="square">
            <a:noAutofit/>
          </a:bodyPr>
          <a:lstStyle/>
          <a:p>
            <a:r>
              <a:rPr lang="sv-SE"/>
              <a:t>Klicka på ikonen för att lägga till en bild</a:t>
            </a:r>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id="{3DF21A60-76D4-45EE-85CA-AF4B22793620}"/>
              </a:ext>
            </a:extLst>
          </p:cNvPr>
          <p:cNvSpPr>
            <a:spLocks noGrp="1"/>
          </p:cNvSpPr>
          <p:nvPr>
            <p:ph type="title"/>
          </p:nvPr>
        </p:nvSpPr>
        <p:spPr>
          <a:xfrm>
            <a:off x="623887" y="588837"/>
            <a:ext cx="10944225" cy="1268992"/>
          </a:xfrm>
        </p:spPr>
        <p:txBody>
          <a:bodyPr anchor="ctr"/>
          <a:lstStyle>
            <a:lvl1pPr algn="l">
              <a:defRPr>
                <a:solidFill>
                  <a:schemeClr val="accent1"/>
                </a:solidFill>
              </a:defRPr>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a:xfrm>
            <a:off x="623889" y="2451427"/>
            <a:ext cx="3564000" cy="3641398"/>
          </a:xfrm>
          <a:solidFill>
            <a:schemeClr val="accent1"/>
          </a:solidFill>
        </p:spPr>
        <p:txBody>
          <a:bodyPr lIns="180000" tIns="144000" rIns="180000" bIns="144000" anchor="ct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291824D7-9E10-4C12-AEA7-DA2087B60304}"/>
              </a:ext>
            </a:extLst>
          </p:cNvPr>
          <p:cNvSpPr>
            <a:spLocks noGrp="1"/>
          </p:cNvSpPr>
          <p:nvPr>
            <p:ph idx="14"/>
          </p:nvPr>
        </p:nvSpPr>
        <p:spPr>
          <a:xfrm>
            <a:off x="4313999" y="2451427"/>
            <a:ext cx="3564000" cy="3641398"/>
          </a:xfrm>
          <a:solidFill>
            <a:schemeClr val="accent1"/>
          </a:solidFill>
        </p:spPr>
        <p:txBody>
          <a:bodyPr lIns="180000" tIns="144000" rIns="180000" bIns="144000" anchor="ct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sv-SE"/>
              <a:t>Klicka här för att ändra format på bakgrundstexten</a:t>
            </a:r>
          </a:p>
        </p:txBody>
      </p:sp>
      <p:sp>
        <p:nvSpPr>
          <p:cNvPr id="11" name="Platshållare för innehåll 2">
            <a:extLst>
              <a:ext uri="{FF2B5EF4-FFF2-40B4-BE49-F238E27FC236}">
                <a16:creationId xmlns:a16="http://schemas.microsoft.com/office/drawing/2014/main" id="{C275D08B-4AE6-41BE-8058-ED1639EFD824}"/>
              </a:ext>
            </a:extLst>
          </p:cNvPr>
          <p:cNvSpPr>
            <a:spLocks noGrp="1"/>
          </p:cNvSpPr>
          <p:nvPr>
            <p:ph idx="15"/>
          </p:nvPr>
        </p:nvSpPr>
        <p:spPr>
          <a:xfrm>
            <a:off x="8004113" y="2451427"/>
            <a:ext cx="3564000" cy="3641398"/>
          </a:xfrm>
          <a:solidFill>
            <a:schemeClr val="accent1"/>
          </a:solidFill>
        </p:spPr>
        <p:txBody>
          <a:bodyPr lIns="180000" tIns="144000" rIns="180000" bIns="144000" anchor="ct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sv-SE"/>
              <a:t>Klicka här för att ändra format på bakgrundstexten</a:t>
            </a:r>
          </a:p>
        </p:txBody>
      </p:sp>
    </p:spTree>
    <p:extLst>
      <p:ext uri="{BB962C8B-B14F-4D97-AF65-F5344CB8AC3E}">
        <p14:creationId xmlns:p14="http://schemas.microsoft.com/office/powerpoint/2010/main" val="445310196"/>
      </p:ext>
    </p:extLst>
  </p:cSld>
  <p:clrMapOvr>
    <a:masterClrMapping/>
  </p:clrMapOvr>
  <p:extLst>
    <p:ext uri="{DCECCB84-F9BA-43D5-87BE-67443E8EF086}">
      <p15:sldGuideLst xmlns:p15="http://schemas.microsoft.com/office/powerpoint/2012/main">
        <p15:guide id="1" orient="horz" pos="383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alvbild med budskap">
    <p:spTree>
      <p:nvGrpSpPr>
        <p:cNvPr id="1" name=""/>
        <p:cNvGrpSpPr/>
        <p:nvPr/>
      </p:nvGrpSpPr>
      <p:grpSpPr>
        <a:xfrm>
          <a:off x="0" y="0"/>
          <a:ext cx="0" cy="0"/>
          <a:chOff x="0" y="0"/>
          <a:chExt cx="0" cy="0"/>
        </a:xfrm>
      </p:grpSpPr>
      <p:sp>
        <p:nvSpPr>
          <p:cNvPr id="13" name="Ellips 12">
            <a:extLst>
              <a:ext uri="{FF2B5EF4-FFF2-40B4-BE49-F238E27FC236}">
                <a16:creationId xmlns:a16="http://schemas.microsoft.com/office/drawing/2014/main" id="{9F41D3C0-DE75-49D7-8003-CEE3AD3FADB7}"/>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12" name="Platshållare för bild 11">
            <a:extLst>
              <a:ext uri="{FF2B5EF4-FFF2-40B4-BE49-F238E27FC236}">
                <a16:creationId xmlns:a16="http://schemas.microsoft.com/office/drawing/2014/main" id="{866D8620-110A-455C-A369-EC577B0D5A1B}"/>
              </a:ext>
            </a:extLst>
          </p:cNvPr>
          <p:cNvSpPr>
            <a:spLocks noGrp="1"/>
          </p:cNvSpPr>
          <p:nvPr>
            <p:ph type="pic" sz="quarter" idx="13"/>
          </p:nvPr>
        </p:nvSpPr>
        <p:spPr>
          <a:xfrm>
            <a:off x="0" y="1"/>
            <a:ext cx="12191999" cy="3846286"/>
          </a:xfrm>
          <a:prstGeom prst="rect">
            <a:avLst/>
          </a:prstGeom>
          <a:solidFill>
            <a:schemeClr val="bg1">
              <a:lumMod val="95000"/>
            </a:schemeClr>
          </a:solidFill>
        </p:spPr>
        <p:txBody>
          <a:bodyPr wrap="square">
            <a:noAutofit/>
          </a:bodyPr>
          <a:lstStyle/>
          <a:p>
            <a:r>
              <a:rPr lang="sv-SE"/>
              <a:t>Klicka på ikonen för att lägga till en bild</a:t>
            </a:r>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id="{3DF21A60-76D4-45EE-85CA-AF4B22793620}"/>
              </a:ext>
            </a:extLst>
          </p:cNvPr>
          <p:cNvSpPr>
            <a:spLocks noGrp="1"/>
          </p:cNvSpPr>
          <p:nvPr>
            <p:ph type="title"/>
          </p:nvPr>
        </p:nvSpPr>
        <p:spPr>
          <a:xfrm>
            <a:off x="623887" y="580571"/>
            <a:ext cx="10944225" cy="1285524"/>
          </a:xfrm>
        </p:spPr>
        <p:txBody>
          <a:bodyPr anchor="ctr"/>
          <a:lstStyle>
            <a:lvl1pPr algn="l">
              <a:defRPr>
                <a:solidFill>
                  <a:schemeClr val="accent1"/>
                </a:solidFill>
              </a:defRPr>
            </a:lvl1pPr>
          </a:lstStyle>
          <a:p>
            <a:r>
              <a:rPr lang="sv-SE"/>
              <a:t>Klicka här för att ändra mall för rubrikformat</a:t>
            </a:r>
          </a:p>
        </p:txBody>
      </p:sp>
    </p:spTree>
    <p:extLst>
      <p:ext uri="{BB962C8B-B14F-4D97-AF65-F5344CB8AC3E}">
        <p14:creationId xmlns:p14="http://schemas.microsoft.com/office/powerpoint/2010/main" val="320591026"/>
      </p:ext>
    </p:extLst>
  </p:cSld>
  <p:clrMapOvr>
    <a:masterClrMapping/>
  </p:clrMapOvr>
  <p:extLst>
    <p:ext uri="{DCECCB84-F9BA-43D5-87BE-67443E8EF086}">
      <p15:sldGuideLst xmlns:p15="http://schemas.microsoft.com/office/powerpoint/2012/main">
        <p15:guide id="1" orient="horz" pos="383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Avsnittsrubrik - fyrkantig">
    <p:bg>
      <p:bgPr>
        <a:solidFill>
          <a:schemeClr val="accent1"/>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B8A27BD3-00D8-478F-8088-018957FB13F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B13AC37D-95F8-497D-B185-329EBEF9585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CB49AB1-3F43-448B-925C-1FE2E5DAE794}"/>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2" name="Rubrik 1">
            <a:extLst>
              <a:ext uri="{FF2B5EF4-FFF2-40B4-BE49-F238E27FC236}">
                <a16:creationId xmlns:a16="http://schemas.microsoft.com/office/drawing/2014/main" id="{728C5EEF-AC55-4F78-9945-ED99182B2CCA}"/>
              </a:ext>
            </a:extLst>
          </p:cNvPr>
          <p:cNvSpPr>
            <a:spLocks noGrp="1"/>
          </p:cNvSpPr>
          <p:nvPr>
            <p:ph type="title"/>
          </p:nvPr>
        </p:nvSpPr>
        <p:spPr>
          <a:xfrm>
            <a:off x="5036457" y="1620503"/>
            <a:ext cx="5718856" cy="1954434"/>
          </a:xfrm>
        </p:spPr>
        <p:txBody>
          <a:bodyPr anchor="b">
            <a:normAutofit/>
          </a:bodyPr>
          <a:lstStyle>
            <a:lvl1pPr>
              <a:defRPr sz="4400" b="1">
                <a:solidFill>
                  <a:schemeClr val="bg1"/>
                </a:solidFill>
                <a:latin typeface="+mn-lt"/>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D038763-A4C0-42C6-AE78-528DB441C439}"/>
              </a:ext>
            </a:extLst>
          </p:cNvPr>
          <p:cNvSpPr>
            <a:spLocks noGrp="1"/>
          </p:cNvSpPr>
          <p:nvPr>
            <p:ph type="body" idx="1"/>
          </p:nvPr>
        </p:nvSpPr>
        <p:spPr>
          <a:xfrm>
            <a:off x="5036457" y="4006737"/>
            <a:ext cx="5718856" cy="94377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71" name="Rektangel 70">
            <a:extLst>
              <a:ext uri="{FF2B5EF4-FFF2-40B4-BE49-F238E27FC236}">
                <a16:creationId xmlns:a16="http://schemas.microsoft.com/office/drawing/2014/main" id="{8F0EA1DA-4885-46BB-97DE-84F0240890A7}"/>
              </a:ext>
            </a:extLst>
          </p:cNvPr>
          <p:cNvSpPr/>
          <p:nvPr userDrawn="1"/>
        </p:nvSpPr>
        <p:spPr>
          <a:xfrm>
            <a:off x="5036457" y="3772837"/>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4" name="Bildobjekt 73">
            <a:extLst>
              <a:ext uri="{FF2B5EF4-FFF2-40B4-BE49-F238E27FC236}">
                <a16:creationId xmlns:a16="http://schemas.microsoft.com/office/drawing/2014/main" id="{5BA62557-55BD-4422-963C-962673F71888}"/>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239375" y="6356350"/>
            <a:ext cx="1617663" cy="336395"/>
          </a:xfrm>
          <a:prstGeom prst="rect">
            <a:avLst/>
          </a:prstGeom>
        </p:spPr>
      </p:pic>
      <p:sp>
        <p:nvSpPr>
          <p:cNvPr id="8" name="Platshållare för bild 7">
            <a:extLst>
              <a:ext uri="{FF2B5EF4-FFF2-40B4-BE49-F238E27FC236}">
                <a16:creationId xmlns:a16="http://schemas.microsoft.com/office/drawing/2014/main" id="{1FFC8D13-3585-47D8-BB87-76727CAA4EBC}"/>
              </a:ext>
            </a:extLst>
          </p:cNvPr>
          <p:cNvSpPr>
            <a:spLocks noGrp="1"/>
          </p:cNvSpPr>
          <p:nvPr>
            <p:ph type="pic" sz="quarter" idx="14"/>
          </p:nvPr>
        </p:nvSpPr>
        <p:spPr>
          <a:xfrm>
            <a:off x="0" y="0"/>
            <a:ext cx="4023360" cy="6858000"/>
          </a:xfrm>
          <a:solidFill>
            <a:schemeClr val="bg2"/>
          </a:solidFill>
        </p:spPr>
        <p:txBody>
          <a:bodyPr/>
          <a:lstStyle/>
          <a:p>
            <a:r>
              <a:rPr lang="sv-SE"/>
              <a:t>Klicka på ikonen för att lägga till en bild</a:t>
            </a:r>
          </a:p>
        </p:txBody>
      </p:sp>
    </p:spTree>
    <p:extLst>
      <p:ext uri="{BB962C8B-B14F-4D97-AF65-F5344CB8AC3E}">
        <p14:creationId xmlns:p14="http://schemas.microsoft.com/office/powerpoint/2010/main" val="37222214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1_Avsnittsrubrik - fyrkantig">
    <p:bg>
      <p:bgPr>
        <a:solidFill>
          <a:schemeClr val="accent1"/>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B8A27BD3-00D8-478F-8088-018957FB13F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B13AC37D-95F8-497D-B185-329EBEF9585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CB49AB1-3F43-448B-925C-1FE2E5DAE794}"/>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2" name="Rubrik 1">
            <a:extLst>
              <a:ext uri="{FF2B5EF4-FFF2-40B4-BE49-F238E27FC236}">
                <a16:creationId xmlns:a16="http://schemas.microsoft.com/office/drawing/2014/main" id="{728C5EEF-AC55-4F78-9945-ED99182B2CCA}"/>
              </a:ext>
            </a:extLst>
          </p:cNvPr>
          <p:cNvSpPr>
            <a:spLocks noGrp="1"/>
          </p:cNvSpPr>
          <p:nvPr>
            <p:ph type="title"/>
          </p:nvPr>
        </p:nvSpPr>
        <p:spPr>
          <a:xfrm>
            <a:off x="5036457" y="1620503"/>
            <a:ext cx="5718856" cy="1954434"/>
          </a:xfrm>
        </p:spPr>
        <p:txBody>
          <a:bodyPr anchor="b">
            <a:normAutofit/>
          </a:bodyPr>
          <a:lstStyle>
            <a:lvl1pPr>
              <a:defRPr sz="4400" b="1">
                <a:solidFill>
                  <a:schemeClr val="bg1"/>
                </a:solidFill>
                <a:latin typeface="+mn-lt"/>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D038763-A4C0-42C6-AE78-528DB441C439}"/>
              </a:ext>
            </a:extLst>
          </p:cNvPr>
          <p:cNvSpPr>
            <a:spLocks noGrp="1"/>
          </p:cNvSpPr>
          <p:nvPr>
            <p:ph type="body" idx="1"/>
          </p:nvPr>
        </p:nvSpPr>
        <p:spPr>
          <a:xfrm>
            <a:off x="5036457" y="4006737"/>
            <a:ext cx="5718856" cy="94377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71" name="Rektangel 70">
            <a:extLst>
              <a:ext uri="{FF2B5EF4-FFF2-40B4-BE49-F238E27FC236}">
                <a16:creationId xmlns:a16="http://schemas.microsoft.com/office/drawing/2014/main" id="{8F0EA1DA-4885-46BB-97DE-84F0240890A7}"/>
              </a:ext>
            </a:extLst>
          </p:cNvPr>
          <p:cNvSpPr/>
          <p:nvPr userDrawn="1"/>
        </p:nvSpPr>
        <p:spPr>
          <a:xfrm>
            <a:off x="5036457" y="3772837"/>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4" name="Bildobjekt 73">
            <a:extLst>
              <a:ext uri="{FF2B5EF4-FFF2-40B4-BE49-F238E27FC236}">
                <a16:creationId xmlns:a16="http://schemas.microsoft.com/office/drawing/2014/main" id="{5BA62557-55BD-4422-963C-962673F71888}"/>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239375" y="6356350"/>
            <a:ext cx="1617663" cy="336395"/>
          </a:xfrm>
          <a:prstGeom prst="rect">
            <a:avLst/>
          </a:prstGeom>
        </p:spPr>
      </p:pic>
      <p:sp>
        <p:nvSpPr>
          <p:cNvPr id="8" name="Platshållare för bild 7">
            <a:extLst>
              <a:ext uri="{FF2B5EF4-FFF2-40B4-BE49-F238E27FC236}">
                <a16:creationId xmlns:a16="http://schemas.microsoft.com/office/drawing/2014/main" id="{1FFC8D13-3585-47D8-BB87-76727CAA4EBC}"/>
              </a:ext>
            </a:extLst>
          </p:cNvPr>
          <p:cNvSpPr>
            <a:spLocks noGrp="1"/>
          </p:cNvSpPr>
          <p:nvPr>
            <p:ph type="pic" sz="quarter" idx="14"/>
          </p:nvPr>
        </p:nvSpPr>
        <p:spPr>
          <a:xfrm>
            <a:off x="0" y="0"/>
            <a:ext cx="4023360" cy="6858000"/>
          </a:xfrm>
          <a:solidFill>
            <a:schemeClr val="bg2"/>
          </a:solidFill>
        </p:spPr>
        <p:txBody>
          <a:bodyPr/>
          <a:lstStyle/>
          <a:p>
            <a:r>
              <a:rPr lang="sv-SE"/>
              <a:t>Klicka på ikonen för att lägga till en bild</a:t>
            </a:r>
          </a:p>
        </p:txBody>
      </p:sp>
    </p:spTree>
    <p:extLst>
      <p:ext uri="{BB962C8B-B14F-4D97-AF65-F5344CB8AC3E}">
        <p14:creationId xmlns:p14="http://schemas.microsoft.com/office/powerpoint/2010/main" val="15782429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Avsnittsrubrik - special">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B8A27BD3-00D8-478F-8088-018957FB13F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B13AC37D-95F8-497D-B185-329EBEF9585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CB49AB1-3F43-448B-925C-1FE2E5DAE794}"/>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13" name="Rubrik 12">
            <a:extLst>
              <a:ext uri="{FF2B5EF4-FFF2-40B4-BE49-F238E27FC236}">
                <a16:creationId xmlns:a16="http://schemas.microsoft.com/office/drawing/2014/main" id="{57756A93-01AA-4920-89ED-5BD6B4B7B753}"/>
              </a:ext>
            </a:extLst>
          </p:cNvPr>
          <p:cNvSpPr>
            <a:spLocks noGrp="1"/>
          </p:cNvSpPr>
          <p:nvPr>
            <p:ph type="title"/>
          </p:nvPr>
        </p:nvSpPr>
        <p:spPr/>
        <p:txBody>
          <a:bodyPr/>
          <a:lstStyle/>
          <a:p>
            <a:r>
              <a:rPr lang="sv-SE"/>
              <a:t>Klicka här för att ändra mall för rubrikformat</a:t>
            </a:r>
          </a:p>
        </p:txBody>
      </p:sp>
      <p:sp>
        <p:nvSpPr>
          <p:cNvPr id="16" name="Platshållare för bild 15">
            <a:extLst>
              <a:ext uri="{FF2B5EF4-FFF2-40B4-BE49-F238E27FC236}">
                <a16:creationId xmlns:a16="http://schemas.microsoft.com/office/drawing/2014/main" id="{AFE086B6-E966-4F90-8E59-550CF65E4723}"/>
              </a:ext>
            </a:extLst>
          </p:cNvPr>
          <p:cNvSpPr>
            <a:spLocks noGrp="1"/>
          </p:cNvSpPr>
          <p:nvPr>
            <p:ph type="pic" sz="quarter" idx="13"/>
          </p:nvPr>
        </p:nvSpPr>
        <p:spPr>
          <a:xfrm>
            <a:off x="2" y="1783336"/>
            <a:ext cx="12191999" cy="5074664"/>
          </a:xfrm>
          <a:custGeom>
            <a:avLst/>
            <a:gdLst>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9906414 w 12191999"/>
              <a:gd name="connsiteY3" fmla="*/ 1362561 h 5074664"/>
              <a:gd name="connsiteX4" fmla="*/ 9906414 w 12191999"/>
              <a:gd name="connsiteY4" fmla="*/ 1816405 h 5074664"/>
              <a:gd name="connsiteX5" fmla="*/ 9526166 w 12191999"/>
              <a:gd name="connsiteY5" fmla="*/ 1589483 h 5074664"/>
              <a:gd name="connsiteX6" fmla="*/ 10667935 w 12191999"/>
              <a:gd name="connsiteY6" fmla="*/ 1362560 h 5074664"/>
              <a:gd name="connsiteX7" fmla="*/ 11050229 w 12191999"/>
              <a:gd name="connsiteY7" fmla="*/ 1589483 h 5074664"/>
              <a:gd name="connsiteX8" fmla="*/ 10667935 w 12191999"/>
              <a:gd name="connsiteY8" fmla="*/ 1816406 h 5074664"/>
              <a:gd name="connsiteX9" fmla="*/ 9143872 w 12191999"/>
              <a:gd name="connsiteY9" fmla="*/ 1362560 h 5074664"/>
              <a:gd name="connsiteX10" fmla="*/ 9526166 w 12191999"/>
              <a:gd name="connsiteY10" fmla="*/ 1589483 h 5074664"/>
              <a:gd name="connsiteX11" fmla="*/ 9143872 w 12191999"/>
              <a:gd name="connsiteY11" fmla="*/ 1816406 h 5074664"/>
              <a:gd name="connsiteX12" fmla="*/ 1527134 w 12191999"/>
              <a:gd name="connsiteY12" fmla="*/ 1362560 h 5074664"/>
              <a:gd name="connsiteX13" fmla="*/ 1907383 w 12191999"/>
              <a:gd name="connsiteY13" fmla="*/ 1589483 h 5074664"/>
              <a:gd name="connsiteX14" fmla="*/ 2287633 w 12191999"/>
              <a:gd name="connsiteY14" fmla="*/ 1362560 h 5074664"/>
              <a:gd name="connsiteX15" fmla="*/ 2287633 w 12191999"/>
              <a:gd name="connsiteY15" fmla="*/ 1815188 h 5074664"/>
              <a:gd name="connsiteX16" fmla="*/ 1909425 w 12191999"/>
              <a:gd name="connsiteY16" fmla="*/ 1589483 h 5074664"/>
              <a:gd name="connsiteX17" fmla="*/ 1527134 w 12191999"/>
              <a:gd name="connsiteY17" fmla="*/ 1816404 h 5074664"/>
              <a:gd name="connsiteX18" fmla="*/ 2287633 w 12191999"/>
              <a:gd name="connsiteY18" fmla="*/ 1362295 h 5074664"/>
              <a:gd name="connsiteX19" fmla="*/ 2288076 w 12191999"/>
              <a:gd name="connsiteY19" fmla="*/ 1362295 h 5074664"/>
              <a:gd name="connsiteX20" fmla="*/ 2287633 w 12191999"/>
              <a:gd name="connsiteY20" fmla="*/ 1362560 h 5074664"/>
              <a:gd name="connsiteX21" fmla="*/ 3811698 w 12191999"/>
              <a:gd name="connsiteY21" fmla="*/ 907692 h 5074664"/>
              <a:gd name="connsiteX22" fmla="*/ 4192968 w 12191999"/>
              <a:gd name="connsiteY22" fmla="*/ 1134614 h 5074664"/>
              <a:gd name="connsiteX23" fmla="*/ 4569585 w 12191999"/>
              <a:gd name="connsiteY23" fmla="*/ 909858 h 5074664"/>
              <a:gd name="connsiteX24" fmla="*/ 4573215 w 12191999"/>
              <a:gd name="connsiteY24" fmla="*/ 909858 h 5074664"/>
              <a:gd name="connsiteX25" fmla="*/ 4573215 w 12191999"/>
              <a:gd name="connsiteY25" fmla="*/ 1362560 h 5074664"/>
              <a:gd name="connsiteX26" fmla="*/ 4192966 w 12191999"/>
              <a:gd name="connsiteY26" fmla="*/ 1134615 h 5074664"/>
              <a:gd name="connsiteX27" fmla="*/ 3811698 w 12191999"/>
              <a:gd name="connsiteY27" fmla="*/ 1362558 h 5074664"/>
              <a:gd name="connsiteX28" fmla="*/ 3809695 w 12191999"/>
              <a:gd name="connsiteY28" fmla="*/ 455039 h 5074664"/>
              <a:gd name="connsiteX29" fmla="*/ 3811696 w 12191999"/>
              <a:gd name="connsiteY29" fmla="*/ 455039 h 5074664"/>
              <a:gd name="connsiteX30" fmla="*/ 3811696 w 12191999"/>
              <a:gd name="connsiteY30" fmla="*/ 907691 h 5074664"/>
              <a:gd name="connsiteX31" fmla="*/ 3431450 w 12191999"/>
              <a:gd name="connsiteY31" fmla="*/ 680769 h 5074664"/>
              <a:gd name="connsiteX32" fmla="*/ 3431380 w 12191999"/>
              <a:gd name="connsiteY32" fmla="*/ 680811 h 5074664"/>
              <a:gd name="connsiteX33" fmla="*/ 3431380 w 12191999"/>
              <a:gd name="connsiteY33" fmla="*/ 680729 h 5074664"/>
              <a:gd name="connsiteX34" fmla="*/ 3431447 w 12191999"/>
              <a:gd name="connsiteY34" fmla="*/ 680768 h 5074664"/>
              <a:gd name="connsiteX35" fmla="*/ 12191999 w 12191999"/>
              <a:gd name="connsiteY35" fmla="*/ 0 h 5074664"/>
              <a:gd name="connsiteX36" fmla="*/ 12191999 w 12191999"/>
              <a:gd name="connsiteY36" fmla="*/ 453846 h 5074664"/>
              <a:gd name="connsiteX37" fmla="*/ 11811750 w 12191999"/>
              <a:gd name="connsiteY37" fmla="*/ 226924 h 5074664"/>
              <a:gd name="connsiteX38" fmla="*/ 11431501 w 12191999"/>
              <a:gd name="connsiteY38" fmla="*/ 453846 h 5074664"/>
              <a:gd name="connsiteX39" fmla="*/ 11431501 w 12191999"/>
              <a:gd name="connsiteY39" fmla="*/ 907691 h 5074664"/>
              <a:gd name="connsiteX40" fmla="*/ 11811750 w 12191999"/>
              <a:gd name="connsiteY40" fmla="*/ 1134614 h 5074664"/>
              <a:gd name="connsiteX41" fmla="*/ 12191999 w 12191999"/>
              <a:gd name="connsiteY41" fmla="*/ 907691 h 5074664"/>
              <a:gd name="connsiteX42" fmla="*/ 12191999 w 12191999"/>
              <a:gd name="connsiteY42" fmla="*/ 1362560 h 5074664"/>
              <a:gd name="connsiteX43" fmla="*/ 11811750 w 12191999"/>
              <a:gd name="connsiteY43" fmla="*/ 1134615 h 5074664"/>
              <a:gd name="connsiteX44" fmla="*/ 11431501 w 12191999"/>
              <a:gd name="connsiteY44" fmla="*/ 1361949 h 5074664"/>
              <a:gd name="connsiteX45" fmla="*/ 11431501 w 12191999"/>
              <a:gd name="connsiteY45" fmla="*/ 907692 h 5074664"/>
              <a:gd name="connsiteX46" fmla="*/ 11050229 w 12191999"/>
              <a:gd name="connsiteY46" fmla="*/ 680769 h 5074664"/>
              <a:gd name="connsiteX47" fmla="*/ 10667935 w 12191999"/>
              <a:gd name="connsiteY47" fmla="*/ 907692 h 5074664"/>
              <a:gd name="connsiteX48" fmla="*/ 10667935 w 12191999"/>
              <a:gd name="connsiteY48" fmla="*/ 1362560 h 5074664"/>
              <a:gd name="connsiteX49" fmla="*/ 10287686 w 12191999"/>
              <a:gd name="connsiteY49" fmla="*/ 1134615 h 5074664"/>
              <a:gd name="connsiteX50" fmla="*/ 9906415 w 12191999"/>
              <a:gd name="connsiteY50" fmla="*/ 1362560 h 5074664"/>
              <a:gd name="connsiteX51" fmla="*/ 9906415 w 12191999"/>
              <a:gd name="connsiteY51" fmla="*/ 907692 h 5074664"/>
              <a:gd name="connsiteX52" fmla="*/ 9526166 w 12191999"/>
              <a:gd name="connsiteY52" fmla="*/ 680769 h 5074664"/>
              <a:gd name="connsiteX53" fmla="*/ 9143872 w 12191999"/>
              <a:gd name="connsiteY53" fmla="*/ 907692 h 5074664"/>
              <a:gd name="connsiteX54" fmla="*/ 9143872 w 12191999"/>
              <a:gd name="connsiteY54" fmla="*/ 1362560 h 5074664"/>
              <a:gd name="connsiteX55" fmla="*/ 8763623 w 12191999"/>
              <a:gd name="connsiteY55" fmla="*/ 1134615 h 5074664"/>
              <a:gd name="connsiteX56" fmla="*/ 8382351 w 12191999"/>
              <a:gd name="connsiteY56" fmla="*/ 1362560 h 5074664"/>
              <a:gd name="connsiteX57" fmla="*/ 8382351 w 12191999"/>
              <a:gd name="connsiteY57" fmla="*/ 1816406 h 5074664"/>
              <a:gd name="connsiteX58" fmla="*/ 8763623 w 12191999"/>
              <a:gd name="connsiteY58" fmla="*/ 2043329 h 5074664"/>
              <a:gd name="connsiteX59" fmla="*/ 9143872 w 12191999"/>
              <a:gd name="connsiteY59" fmla="*/ 1816406 h 5074664"/>
              <a:gd name="connsiteX60" fmla="*/ 9143872 w 12191999"/>
              <a:gd name="connsiteY60" fmla="*/ 2270251 h 5074664"/>
              <a:gd name="connsiteX61" fmla="*/ 9526166 w 12191999"/>
              <a:gd name="connsiteY61" fmla="*/ 2497174 h 5074664"/>
              <a:gd name="connsiteX62" fmla="*/ 9906415 w 12191999"/>
              <a:gd name="connsiteY62" fmla="*/ 2270251 h 5074664"/>
              <a:gd name="connsiteX63" fmla="*/ 9906415 w 12191999"/>
              <a:gd name="connsiteY63" fmla="*/ 1816407 h 5074664"/>
              <a:gd name="connsiteX64" fmla="*/ 10287686 w 12191999"/>
              <a:gd name="connsiteY64" fmla="*/ 2043329 h 5074664"/>
              <a:gd name="connsiteX65" fmla="*/ 10667935 w 12191999"/>
              <a:gd name="connsiteY65" fmla="*/ 1816406 h 5074664"/>
              <a:gd name="connsiteX66" fmla="*/ 10667935 w 12191999"/>
              <a:gd name="connsiteY66" fmla="*/ 2270251 h 5074664"/>
              <a:gd name="connsiteX67" fmla="*/ 11050229 w 12191999"/>
              <a:gd name="connsiteY67" fmla="*/ 2497174 h 5074664"/>
              <a:gd name="connsiteX68" fmla="*/ 11431501 w 12191999"/>
              <a:gd name="connsiteY68" fmla="*/ 2270251 h 5074664"/>
              <a:gd name="connsiteX69" fmla="*/ 11431501 w 12191999"/>
              <a:gd name="connsiteY69" fmla="*/ 1817015 h 5074664"/>
              <a:gd name="connsiteX70" fmla="*/ 11811750 w 12191999"/>
              <a:gd name="connsiteY70" fmla="*/ 2043329 h 5074664"/>
              <a:gd name="connsiteX71" fmla="*/ 12191999 w 12191999"/>
              <a:gd name="connsiteY71" fmla="*/ 1816406 h 5074664"/>
              <a:gd name="connsiteX72" fmla="*/ 12191999 w 12191999"/>
              <a:gd name="connsiteY72" fmla="*/ 5074664 h 5074664"/>
              <a:gd name="connsiteX73" fmla="*/ 0 w 12191999"/>
              <a:gd name="connsiteY73" fmla="*/ 5074664 h 5074664"/>
              <a:gd name="connsiteX74" fmla="*/ 1 w 12191999"/>
              <a:gd name="connsiteY74" fmla="*/ 453845 h 5074664"/>
              <a:gd name="connsiteX75" fmla="*/ 380250 w 12191999"/>
              <a:gd name="connsiteY75" fmla="*/ 680768 h 5074664"/>
              <a:gd name="connsiteX76" fmla="*/ 760499 w 12191999"/>
              <a:gd name="connsiteY76" fmla="*/ 453845 h 5074664"/>
              <a:gd name="connsiteX77" fmla="*/ 760499 w 12191999"/>
              <a:gd name="connsiteY77" fmla="*/ 2599 h 5074664"/>
              <a:gd name="connsiteX78" fmla="*/ 767935 w 12191999"/>
              <a:gd name="connsiteY78" fmla="*/ 2599 h 5074664"/>
              <a:gd name="connsiteX79" fmla="*/ 1144840 w 12191999"/>
              <a:gd name="connsiteY79" fmla="*/ 226923 h 5074664"/>
              <a:gd name="connsiteX80" fmla="*/ 1145381 w 12191999"/>
              <a:gd name="connsiteY80" fmla="*/ 226602 h 5074664"/>
              <a:gd name="connsiteX81" fmla="*/ 1145381 w 12191999"/>
              <a:gd name="connsiteY81" fmla="*/ 227244 h 5074664"/>
              <a:gd name="connsiteX82" fmla="*/ 1144841 w 12191999"/>
              <a:gd name="connsiteY82" fmla="*/ 226923 h 5074664"/>
              <a:gd name="connsiteX83" fmla="*/ 763569 w 12191999"/>
              <a:gd name="connsiteY83" fmla="*/ 453846 h 5074664"/>
              <a:gd name="connsiteX84" fmla="*/ 763569 w 12191999"/>
              <a:gd name="connsiteY84" fmla="*/ 907691 h 5074664"/>
              <a:gd name="connsiteX85" fmla="*/ 1144841 w 12191999"/>
              <a:gd name="connsiteY85" fmla="*/ 1134614 h 5074664"/>
              <a:gd name="connsiteX86" fmla="*/ 1527134 w 12191999"/>
              <a:gd name="connsiteY86" fmla="*/ 907691 h 5074664"/>
              <a:gd name="connsiteX87" fmla="*/ 1527134 w 12191999"/>
              <a:gd name="connsiteY87" fmla="*/ 455039 h 5074664"/>
              <a:gd name="connsiteX88" fmla="*/ 1529133 w 12191999"/>
              <a:gd name="connsiteY88" fmla="*/ 455039 h 5074664"/>
              <a:gd name="connsiteX89" fmla="*/ 1907381 w 12191999"/>
              <a:gd name="connsiteY89" fmla="*/ 680768 h 5074664"/>
              <a:gd name="connsiteX90" fmla="*/ 1907381 w 12191999"/>
              <a:gd name="connsiteY90" fmla="*/ 680770 h 5074664"/>
              <a:gd name="connsiteX91" fmla="*/ 1527134 w 12191999"/>
              <a:gd name="connsiteY91" fmla="*/ 907692 h 5074664"/>
              <a:gd name="connsiteX92" fmla="*/ 1527134 w 12191999"/>
              <a:gd name="connsiteY92" fmla="*/ 1362560 h 5074664"/>
              <a:gd name="connsiteX93" fmla="*/ 1144840 w 12191999"/>
              <a:gd name="connsiteY93" fmla="*/ 1134615 h 5074664"/>
              <a:gd name="connsiteX94" fmla="*/ 763570 w 12191999"/>
              <a:gd name="connsiteY94" fmla="*/ 1362559 h 5074664"/>
              <a:gd name="connsiteX95" fmla="*/ 763570 w 12191999"/>
              <a:gd name="connsiteY95" fmla="*/ 907692 h 5074664"/>
              <a:gd name="connsiteX96" fmla="*/ 383321 w 12191999"/>
              <a:gd name="connsiteY96" fmla="*/ 680769 h 5074664"/>
              <a:gd name="connsiteX97" fmla="*/ 3072 w 12191999"/>
              <a:gd name="connsiteY97" fmla="*/ 907692 h 5074664"/>
              <a:gd name="connsiteX98" fmla="*/ 3072 w 12191999"/>
              <a:gd name="connsiteY98" fmla="*/ 1362560 h 5074664"/>
              <a:gd name="connsiteX99" fmla="*/ 383321 w 12191999"/>
              <a:gd name="connsiteY99" fmla="*/ 1589483 h 5074664"/>
              <a:gd name="connsiteX100" fmla="*/ 763568 w 12191999"/>
              <a:gd name="connsiteY100" fmla="*/ 1362561 h 5074664"/>
              <a:gd name="connsiteX101" fmla="*/ 763568 w 12191999"/>
              <a:gd name="connsiteY101" fmla="*/ 1815186 h 5074664"/>
              <a:gd name="connsiteX102" fmla="*/ 385362 w 12191999"/>
              <a:gd name="connsiteY102" fmla="*/ 1589483 h 5074664"/>
              <a:gd name="connsiteX103" fmla="*/ 3069 w 12191999"/>
              <a:gd name="connsiteY103" fmla="*/ 1816406 h 5074664"/>
              <a:gd name="connsiteX104" fmla="*/ 3069 w 12191999"/>
              <a:gd name="connsiteY104" fmla="*/ 2270251 h 5074664"/>
              <a:gd name="connsiteX105" fmla="*/ 385362 w 12191999"/>
              <a:gd name="connsiteY105" fmla="*/ 2497174 h 5074664"/>
              <a:gd name="connsiteX106" fmla="*/ 765612 w 12191999"/>
              <a:gd name="connsiteY106" fmla="*/ 2270251 h 5074664"/>
              <a:gd name="connsiteX107" fmla="*/ 765612 w 12191999"/>
              <a:gd name="connsiteY107" fmla="*/ 1817622 h 5074664"/>
              <a:gd name="connsiteX108" fmla="*/ 1144840 w 12191999"/>
              <a:gd name="connsiteY108" fmla="*/ 2043329 h 5074664"/>
              <a:gd name="connsiteX109" fmla="*/ 1527131 w 12191999"/>
              <a:gd name="connsiteY109" fmla="*/ 1816408 h 5074664"/>
              <a:gd name="connsiteX110" fmla="*/ 1527131 w 12191999"/>
              <a:gd name="connsiteY110" fmla="*/ 2270251 h 5074664"/>
              <a:gd name="connsiteX111" fmla="*/ 1909425 w 12191999"/>
              <a:gd name="connsiteY111" fmla="*/ 2497174 h 5074664"/>
              <a:gd name="connsiteX112" fmla="*/ 2289674 w 12191999"/>
              <a:gd name="connsiteY112" fmla="*/ 2270251 h 5074664"/>
              <a:gd name="connsiteX113" fmla="*/ 2289674 w 12191999"/>
              <a:gd name="connsiteY113" fmla="*/ 1817621 h 5074664"/>
              <a:gd name="connsiteX114" fmla="*/ 2668904 w 12191999"/>
              <a:gd name="connsiteY114" fmla="*/ 2043329 h 5074664"/>
              <a:gd name="connsiteX115" fmla="*/ 3049153 w 12191999"/>
              <a:gd name="connsiteY115" fmla="*/ 1816406 h 5074664"/>
              <a:gd name="connsiteX116" fmla="*/ 3049153 w 12191999"/>
              <a:gd name="connsiteY116" fmla="*/ 1362560 h 5074664"/>
              <a:gd name="connsiteX117" fmla="*/ 3048711 w 12191999"/>
              <a:gd name="connsiteY117" fmla="*/ 1362295 h 5074664"/>
              <a:gd name="connsiteX118" fmla="*/ 3049155 w 12191999"/>
              <a:gd name="connsiteY118" fmla="*/ 1362295 h 5074664"/>
              <a:gd name="connsiteX119" fmla="*/ 3049155 w 12191999"/>
              <a:gd name="connsiteY119" fmla="*/ 1362560 h 5074664"/>
              <a:gd name="connsiteX120" fmla="*/ 3431450 w 12191999"/>
              <a:gd name="connsiteY120" fmla="*/ 1589483 h 5074664"/>
              <a:gd name="connsiteX121" fmla="*/ 3811694 w 12191999"/>
              <a:gd name="connsiteY121" fmla="*/ 1362562 h 5074664"/>
              <a:gd name="connsiteX122" fmla="*/ 3811694 w 12191999"/>
              <a:gd name="connsiteY122" fmla="*/ 1816406 h 5074664"/>
              <a:gd name="connsiteX123" fmla="*/ 4192966 w 12191999"/>
              <a:gd name="connsiteY123" fmla="*/ 2043329 h 5074664"/>
              <a:gd name="connsiteX124" fmla="*/ 4573215 w 12191999"/>
              <a:gd name="connsiteY124" fmla="*/ 1816406 h 5074664"/>
              <a:gd name="connsiteX125" fmla="*/ 4573215 w 12191999"/>
              <a:gd name="connsiteY125" fmla="*/ 1362560 h 5074664"/>
              <a:gd name="connsiteX126" fmla="*/ 4955509 w 12191999"/>
              <a:gd name="connsiteY126" fmla="*/ 1589483 h 5074664"/>
              <a:gd name="connsiteX127" fmla="*/ 5336782 w 12191999"/>
              <a:gd name="connsiteY127" fmla="*/ 1362560 h 5074664"/>
              <a:gd name="connsiteX128" fmla="*/ 5336782 w 12191999"/>
              <a:gd name="connsiteY128" fmla="*/ 909858 h 5074664"/>
              <a:gd name="connsiteX129" fmla="*/ 5340413 w 12191999"/>
              <a:gd name="connsiteY129" fmla="*/ 909858 h 5074664"/>
              <a:gd name="connsiteX130" fmla="*/ 5717029 w 12191999"/>
              <a:gd name="connsiteY130" fmla="*/ 1134614 h 5074664"/>
              <a:gd name="connsiteX131" fmla="*/ 6093647 w 12191999"/>
              <a:gd name="connsiteY131" fmla="*/ 909858 h 5074664"/>
              <a:gd name="connsiteX132" fmla="*/ 6097788 w 12191999"/>
              <a:gd name="connsiteY132" fmla="*/ 909858 h 5074664"/>
              <a:gd name="connsiteX133" fmla="*/ 6097788 w 12191999"/>
              <a:gd name="connsiteY133" fmla="*/ 1362253 h 5074664"/>
              <a:gd name="connsiteX134" fmla="*/ 5718052 w 12191999"/>
              <a:gd name="connsiteY134" fmla="*/ 1134615 h 5074664"/>
              <a:gd name="connsiteX135" fmla="*/ 5336784 w 12191999"/>
              <a:gd name="connsiteY135" fmla="*/ 1362560 h 5074664"/>
              <a:gd name="connsiteX136" fmla="*/ 5336784 w 12191999"/>
              <a:gd name="connsiteY136" fmla="*/ 1816406 h 5074664"/>
              <a:gd name="connsiteX137" fmla="*/ 5718052 w 12191999"/>
              <a:gd name="connsiteY137" fmla="*/ 2043329 h 5074664"/>
              <a:gd name="connsiteX138" fmla="*/ 6098300 w 12191999"/>
              <a:gd name="connsiteY138" fmla="*/ 1816406 h 5074664"/>
              <a:gd name="connsiteX139" fmla="*/ 6098300 w 12191999"/>
              <a:gd name="connsiteY139" fmla="*/ 1362866 h 5074664"/>
              <a:gd name="connsiteX140" fmla="*/ 6478037 w 12191999"/>
              <a:gd name="connsiteY140" fmla="*/ 1589483 h 5074664"/>
              <a:gd name="connsiteX141" fmla="*/ 6858286 w 12191999"/>
              <a:gd name="connsiteY141" fmla="*/ 1362560 h 5074664"/>
              <a:gd name="connsiteX142" fmla="*/ 6858286 w 12191999"/>
              <a:gd name="connsiteY142" fmla="*/ 909858 h 5074664"/>
              <a:gd name="connsiteX143" fmla="*/ 6861928 w 12191999"/>
              <a:gd name="connsiteY143" fmla="*/ 909858 h 5074664"/>
              <a:gd name="connsiteX144" fmla="*/ 7239559 w 12191999"/>
              <a:gd name="connsiteY144" fmla="*/ 1134614 h 5074664"/>
              <a:gd name="connsiteX145" fmla="*/ 7621853 w 12191999"/>
              <a:gd name="connsiteY145" fmla="*/ 907691 h 5074664"/>
              <a:gd name="connsiteX146" fmla="*/ 7621853 w 12191999"/>
              <a:gd name="connsiteY146" fmla="*/ 907477 h 5074664"/>
              <a:gd name="connsiteX147" fmla="*/ 7622212 w 12191999"/>
              <a:gd name="connsiteY147" fmla="*/ 907477 h 5074664"/>
              <a:gd name="connsiteX148" fmla="*/ 7621852 w 12191999"/>
              <a:gd name="connsiteY148" fmla="*/ 907692 h 5074664"/>
              <a:gd name="connsiteX149" fmla="*/ 7621852 w 12191999"/>
              <a:gd name="connsiteY149" fmla="*/ 1362560 h 5074664"/>
              <a:gd name="connsiteX150" fmla="*/ 7239559 w 12191999"/>
              <a:gd name="connsiteY150" fmla="*/ 1134615 h 5074664"/>
              <a:gd name="connsiteX151" fmla="*/ 6858287 w 12191999"/>
              <a:gd name="connsiteY151" fmla="*/ 1362560 h 5074664"/>
              <a:gd name="connsiteX152" fmla="*/ 6858287 w 12191999"/>
              <a:gd name="connsiteY152" fmla="*/ 1816406 h 5074664"/>
              <a:gd name="connsiteX153" fmla="*/ 7239559 w 12191999"/>
              <a:gd name="connsiteY153" fmla="*/ 2043329 h 5074664"/>
              <a:gd name="connsiteX154" fmla="*/ 7621853 w 12191999"/>
              <a:gd name="connsiteY154" fmla="*/ 1816406 h 5074664"/>
              <a:gd name="connsiteX155" fmla="*/ 7621853 w 12191999"/>
              <a:gd name="connsiteY155" fmla="*/ 1362561 h 5074664"/>
              <a:gd name="connsiteX156" fmla="*/ 8002101 w 12191999"/>
              <a:gd name="connsiteY156" fmla="*/ 1589483 h 5074664"/>
              <a:gd name="connsiteX157" fmla="*/ 8382350 w 12191999"/>
              <a:gd name="connsiteY157" fmla="*/ 1362560 h 5074664"/>
              <a:gd name="connsiteX158" fmla="*/ 8382350 w 12191999"/>
              <a:gd name="connsiteY158" fmla="*/ 907692 h 5074664"/>
              <a:gd name="connsiteX159" fmla="*/ 8381990 w 12191999"/>
              <a:gd name="connsiteY159" fmla="*/ 907477 h 5074664"/>
              <a:gd name="connsiteX160" fmla="*/ 8382351 w 12191999"/>
              <a:gd name="connsiteY160" fmla="*/ 907477 h 5074664"/>
              <a:gd name="connsiteX161" fmla="*/ 8382351 w 12191999"/>
              <a:gd name="connsiteY161" fmla="*/ 907691 h 5074664"/>
              <a:gd name="connsiteX162" fmla="*/ 8763623 w 12191999"/>
              <a:gd name="connsiteY162" fmla="*/ 1134614 h 5074664"/>
              <a:gd name="connsiteX163" fmla="*/ 9143872 w 12191999"/>
              <a:gd name="connsiteY163" fmla="*/ 907691 h 5074664"/>
              <a:gd name="connsiteX164" fmla="*/ 9143872 w 12191999"/>
              <a:gd name="connsiteY164" fmla="*/ 455039 h 5074664"/>
              <a:gd name="connsiteX165" fmla="*/ 9145884 w 12191999"/>
              <a:gd name="connsiteY165" fmla="*/ 455039 h 5074664"/>
              <a:gd name="connsiteX166" fmla="*/ 9526166 w 12191999"/>
              <a:gd name="connsiteY166" fmla="*/ 680768 h 5074664"/>
              <a:gd name="connsiteX167" fmla="*/ 9904415 w 12191999"/>
              <a:gd name="connsiteY167" fmla="*/ 455039 h 5074664"/>
              <a:gd name="connsiteX168" fmla="*/ 9906414 w 12191999"/>
              <a:gd name="connsiteY168" fmla="*/ 455039 h 5074664"/>
              <a:gd name="connsiteX169" fmla="*/ 9906414 w 12191999"/>
              <a:gd name="connsiteY169" fmla="*/ 907691 h 5074664"/>
              <a:gd name="connsiteX170" fmla="*/ 10287686 w 12191999"/>
              <a:gd name="connsiteY170" fmla="*/ 1134614 h 5074664"/>
              <a:gd name="connsiteX171" fmla="*/ 10667935 w 12191999"/>
              <a:gd name="connsiteY171" fmla="*/ 907691 h 5074664"/>
              <a:gd name="connsiteX172" fmla="*/ 10667935 w 12191999"/>
              <a:gd name="connsiteY172" fmla="*/ 453846 h 5074664"/>
              <a:gd name="connsiteX173" fmla="*/ 10289379 w 12191999"/>
              <a:gd name="connsiteY173" fmla="*/ 227934 h 5074664"/>
              <a:gd name="connsiteX174" fmla="*/ 10289379 w 12191999"/>
              <a:gd name="connsiteY174" fmla="*/ 225913 h 5074664"/>
              <a:gd name="connsiteX175" fmla="*/ 10663578 w 12191999"/>
              <a:gd name="connsiteY175" fmla="*/ 2599 h 5074664"/>
              <a:gd name="connsiteX176" fmla="*/ 10667935 w 12191999"/>
              <a:gd name="connsiteY176" fmla="*/ 2599 h 5074664"/>
              <a:gd name="connsiteX177" fmla="*/ 10667935 w 12191999"/>
              <a:gd name="connsiteY177" fmla="*/ 453845 h 5074664"/>
              <a:gd name="connsiteX178" fmla="*/ 11050229 w 12191999"/>
              <a:gd name="connsiteY178" fmla="*/ 680768 h 5074664"/>
              <a:gd name="connsiteX179" fmla="*/ 11431501 w 12191999"/>
              <a:gd name="connsiteY179" fmla="*/ 453845 h 5074664"/>
              <a:gd name="connsiteX180" fmla="*/ 11431501 w 12191999"/>
              <a:gd name="connsiteY180" fmla="*/ 2599 h 5074664"/>
              <a:gd name="connsiteX181" fmla="*/ 11434846 w 12191999"/>
              <a:gd name="connsiteY181" fmla="*/ 2599 h 5074664"/>
              <a:gd name="connsiteX182" fmla="*/ 11811750 w 12191999"/>
              <a:gd name="connsiteY182" fmla="*/ 226923 h 5074664"/>
              <a:gd name="connsiteX183" fmla="*/ 12187642 w 12191999"/>
              <a:gd name="connsiteY183" fmla="*/ 2599 h 5074664"/>
              <a:gd name="connsiteX184" fmla="*/ 12191997 w 12191999"/>
              <a:gd name="connsiteY184" fmla="*/ 2599 h 5074664"/>
              <a:gd name="connsiteX185" fmla="*/ 12191997 w 12191999"/>
              <a:gd name="connsiteY185" fmla="*/ 1 h 5074664"/>
              <a:gd name="connsiteX186" fmla="*/ 12191999 w 12191999"/>
              <a:gd name="connsiteY186"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760499 w 12191999"/>
              <a:gd name="connsiteY85" fmla="*/ 2599 h 5074664"/>
              <a:gd name="connsiteX86" fmla="*/ 1144840 w 12191999"/>
              <a:gd name="connsiteY86" fmla="*/ 226923 h 5074664"/>
              <a:gd name="connsiteX87" fmla="*/ 1145381 w 12191999"/>
              <a:gd name="connsiteY87" fmla="*/ 226602 h 5074664"/>
              <a:gd name="connsiteX88" fmla="*/ 1145381 w 12191999"/>
              <a:gd name="connsiteY88" fmla="*/ 227244 h 5074664"/>
              <a:gd name="connsiteX89" fmla="*/ 1144841 w 12191999"/>
              <a:gd name="connsiteY89" fmla="*/ 226923 h 5074664"/>
              <a:gd name="connsiteX90" fmla="*/ 763569 w 12191999"/>
              <a:gd name="connsiteY90" fmla="*/ 453846 h 5074664"/>
              <a:gd name="connsiteX91" fmla="*/ 763569 w 12191999"/>
              <a:gd name="connsiteY91" fmla="*/ 907691 h 5074664"/>
              <a:gd name="connsiteX92" fmla="*/ 1144841 w 12191999"/>
              <a:gd name="connsiteY92" fmla="*/ 1134614 h 5074664"/>
              <a:gd name="connsiteX93" fmla="*/ 1527134 w 12191999"/>
              <a:gd name="connsiteY93" fmla="*/ 907691 h 5074664"/>
              <a:gd name="connsiteX94" fmla="*/ 1527134 w 12191999"/>
              <a:gd name="connsiteY94" fmla="*/ 455039 h 5074664"/>
              <a:gd name="connsiteX95" fmla="*/ 1529133 w 12191999"/>
              <a:gd name="connsiteY95" fmla="*/ 455039 h 5074664"/>
              <a:gd name="connsiteX96" fmla="*/ 1907381 w 12191999"/>
              <a:gd name="connsiteY96" fmla="*/ 680768 h 5074664"/>
              <a:gd name="connsiteX97" fmla="*/ 1907381 w 12191999"/>
              <a:gd name="connsiteY97" fmla="*/ 680770 h 5074664"/>
              <a:gd name="connsiteX98" fmla="*/ 1527134 w 12191999"/>
              <a:gd name="connsiteY98" fmla="*/ 907692 h 5074664"/>
              <a:gd name="connsiteX99" fmla="*/ 1527134 w 12191999"/>
              <a:gd name="connsiteY99" fmla="*/ 1362560 h 5074664"/>
              <a:gd name="connsiteX100" fmla="*/ 1144840 w 12191999"/>
              <a:gd name="connsiteY100" fmla="*/ 1134615 h 5074664"/>
              <a:gd name="connsiteX101" fmla="*/ 763570 w 12191999"/>
              <a:gd name="connsiteY101" fmla="*/ 1362559 h 5074664"/>
              <a:gd name="connsiteX102" fmla="*/ 763570 w 12191999"/>
              <a:gd name="connsiteY102" fmla="*/ 907692 h 5074664"/>
              <a:gd name="connsiteX103" fmla="*/ 383321 w 12191999"/>
              <a:gd name="connsiteY103" fmla="*/ 680769 h 5074664"/>
              <a:gd name="connsiteX104" fmla="*/ 3072 w 12191999"/>
              <a:gd name="connsiteY104" fmla="*/ 907692 h 5074664"/>
              <a:gd name="connsiteX105" fmla="*/ 3072 w 12191999"/>
              <a:gd name="connsiteY105" fmla="*/ 1362560 h 5074664"/>
              <a:gd name="connsiteX106" fmla="*/ 383321 w 12191999"/>
              <a:gd name="connsiteY106" fmla="*/ 1589483 h 5074664"/>
              <a:gd name="connsiteX107" fmla="*/ 763568 w 12191999"/>
              <a:gd name="connsiteY107" fmla="*/ 1362561 h 5074664"/>
              <a:gd name="connsiteX108" fmla="*/ 763568 w 12191999"/>
              <a:gd name="connsiteY108" fmla="*/ 1815186 h 5074664"/>
              <a:gd name="connsiteX109" fmla="*/ 385362 w 12191999"/>
              <a:gd name="connsiteY109" fmla="*/ 1589483 h 5074664"/>
              <a:gd name="connsiteX110" fmla="*/ 3069 w 12191999"/>
              <a:gd name="connsiteY110" fmla="*/ 1816406 h 5074664"/>
              <a:gd name="connsiteX111" fmla="*/ 3069 w 12191999"/>
              <a:gd name="connsiteY111" fmla="*/ 2270251 h 5074664"/>
              <a:gd name="connsiteX112" fmla="*/ 385362 w 12191999"/>
              <a:gd name="connsiteY112" fmla="*/ 2497174 h 5074664"/>
              <a:gd name="connsiteX113" fmla="*/ 765612 w 12191999"/>
              <a:gd name="connsiteY113" fmla="*/ 2270251 h 5074664"/>
              <a:gd name="connsiteX114" fmla="*/ 765612 w 12191999"/>
              <a:gd name="connsiteY114" fmla="*/ 1817622 h 5074664"/>
              <a:gd name="connsiteX115" fmla="*/ 1144840 w 12191999"/>
              <a:gd name="connsiteY115" fmla="*/ 2043329 h 5074664"/>
              <a:gd name="connsiteX116" fmla="*/ 1527131 w 12191999"/>
              <a:gd name="connsiteY116" fmla="*/ 1816408 h 5074664"/>
              <a:gd name="connsiteX117" fmla="*/ 1527131 w 12191999"/>
              <a:gd name="connsiteY117" fmla="*/ 2270251 h 5074664"/>
              <a:gd name="connsiteX118" fmla="*/ 1909425 w 12191999"/>
              <a:gd name="connsiteY118" fmla="*/ 2497174 h 5074664"/>
              <a:gd name="connsiteX119" fmla="*/ 2289674 w 12191999"/>
              <a:gd name="connsiteY119" fmla="*/ 2270251 h 5074664"/>
              <a:gd name="connsiteX120" fmla="*/ 2289674 w 12191999"/>
              <a:gd name="connsiteY120" fmla="*/ 1817621 h 5074664"/>
              <a:gd name="connsiteX121" fmla="*/ 2668904 w 12191999"/>
              <a:gd name="connsiteY121" fmla="*/ 2043329 h 5074664"/>
              <a:gd name="connsiteX122" fmla="*/ 3049153 w 12191999"/>
              <a:gd name="connsiteY122" fmla="*/ 1816406 h 5074664"/>
              <a:gd name="connsiteX123" fmla="*/ 3049153 w 12191999"/>
              <a:gd name="connsiteY123" fmla="*/ 1362560 h 5074664"/>
              <a:gd name="connsiteX124" fmla="*/ 3048711 w 12191999"/>
              <a:gd name="connsiteY124" fmla="*/ 1362295 h 5074664"/>
              <a:gd name="connsiteX125" fmla="*/ 3049155 w 12191999"/>
              <a:gd name="connsiteY125" fmla="*/ 1362295 h 5074664"/>
              <a:gd name="connsiteX126" fmla="*/ 3049155 w 12191999"/>
              <a:gd name="connsiteY126" fmla="*/ 1362560 h 5074664"/>
              <a:gd name="connsiteX127" fmla="*/ 3431450 w 12191999"/>
              <a:gd name="connsiteY127" fmla="*/ 1589483 h 5074664"/>
              <a:gd name="connsiteX128" fmla="*/ 3811694 w 12191999"/>
              <a:gd name="connsiteY128" fmla="*/ 1362562 h 5074664"/>
              <a:gd name="connsiteX129" fmla="*/ 3811694 w 12191999"/>
              <a:gd name="connsiteY129" fmla="*/ 1816406 h 5074664"/>
              <a:gd name="connsiteX130" fmla="*/ 4192966 w 12191999"/>
              <a:gd name="connsiteY130" fmla="*/ 2043329 h 5074664"/>
              <a:gd name="connsiteX131" fmla="*/ 4573215 w 12191999"/>
              <a:gd name="connsiteY131" fmla="*/ 1816406 h 5074664"/>
              <a:gd name="connsiteX132" fmla="*/ 4573215 w 12191999"/>
              <a:gd name="connsiteY132" fmla="*/ 1362560 h 5074664"/>
              <a:gd name="connsiteX133" fmla="*/ 4955509 w 12191999"/>
              <a:gd name="connsiteY133" fmla="*/ 1589483 h 5074664"/>
              <a:gd name="connsiteX134" fmla="*/ 5336782 w 12191999"/>
              <a:gd name="connsiteY134" fmla="*/ 1362560 h 5074664"/>
              <a:gd name="connsiteX135" fmla="*/ 5336782 w 12191999"/>
              <a:gd name="connsiteY135" fmla="*/ 909858 h 5074664"/>
              <a:gd name="connsiteX136" fmla="*/ 5340413 w 12191999"/>
              <a:gd name="connsiteY136" fmla="*/ 909858 h 5074664"/>
              <a:gd name="connsiteX137" fmla="*/ 5717029 w 12191999"/>
              <a:gd name="connsiteY137" fmla="*/ 1134614 h 5074664"/>
              <a:gd name="connsiteX138" fmla="*/ 6093647 w 12191999"/>
              <a:gd name="connsiteY138" fmla="*/ 909858 h 5074664"/>
              <a:gd name="connsiteX139" fmla="*/ 6097788 w 12191999"/>
              <a:gd name="connsiteY139" fmla="*/ 909858 h 5074664"/>
              <a:gd name="connsiteX140" fmla="*/ 6097788 w 12191999"/>
              <a:gd name="connsiteY140" fmla="*/ 1362253 h 5074664"/>
              <a:gd name="connsiteX141" fmla="*/ 5718052 w 12191999"/>
              <a:gd name="connsiteY141" fmla="*/ 1134615 h 5074664"/>
              <a:gd name="connsiteX142" fmla="*/ 5336784 w 12191999"/>
              <a:gd name="connsiteY142" fmla="*/ 1362560 h 5074664"/>
              <a:gd name="connsiteX143" fmla="*/ 5336784 w 12191999"/>
              <a:gd name="connsiteY143" fmla="*/ 1816406 h 5074664"/>
              <a:gd name="connsiteX144" fmla="*/ 5718052 w 12191999"/>
              <a:gd name="connsiteY144" fmla="*/ 2043329 h 5074664"/>
              <a:gd name="connsiteX145" fmla="*/ 6098300 w 12191999"/>
              <a:gd name="connsiteY145" fmla="*/ 1816406 h 5074664"/>
              <a:gd name="connsiteX146" fmla="*/ 6098300 w 12191999"/>
              <a:gd name="connsiteY146" fmla="*/ 1362866 h 5074664"/>
              <a:gd name="connsiteX147" fmla="*/ 6478037 w 12191999"/>
              <a:gd name="connsiteY147" fmla="*/ 1589483 h 5074664"/>
              <a:gd name="connsiteX148" fmla="*/ 6858286 w 12191999"/>
              <a:gd name="connsiteY148" fmla="*/ 1362560 h 5074664"/>
              <a:gd name="connsiteX149" fmla="*/ 6858286 w 12191999"/>
              <a:gd name="connsiteY149" fmla="*/ 909858 h 5074664"/>
              <a:gd name="connsiteX150" fmla="*/ 6861928 w 12191999"/>
              <a:gd name="connsiteY150" fmla="*/ 909858 h 5074664"/>
              <a:gd name="connsiteX151" fmla="*/ 7239559 w 12191999"/>
              <a:gd name="connsiteY151" fmla="*/ 1134614 h 5074664"/>
              <a:gd name="connsiteX152" fmla="*/ 7621853 w 12191999"/>
              <a:gd name="connsiteY152" fmla="*/ 907691 h 5074664"/>
              <a:gd name="connsiteX153" fmla="*/ 7621853 w 12191999"/>
              <a:gd name="connsiteY153" fmla="*/ 907477 h 5074664"/>
              <a:gd name="connsiteX154" fmla="*/ 7622212 w 12191999"/>
              <a:gd name="connsiteY154" fmla="*/ 907477 h 5074664"/>
              <a:gd name="connsiteX155" fmla="*/ 7621852 w 12191999"/>
              <a:gd name="connsiteY155" fmla="*/ 907692 h 5074664"/>
              <a:gd name="connsiteX156" fmla="*/ 7621852 w 12191999"/>
              <a:gd name="connsiteY156" fmla="*/ 1362560 h 5074664"/>
              <a:gd name="connsiteX157" fmla="*/ 7239559 w 12191999"/>
              <a:gd name="connsiteY157" fmla="*/ 1134615 h 5074664"/>
              <a:gd name="connsiteX158" fmla="*/ 6858287 w 12191999"/>
              <a:gd name="connsiteY158" fmla="*/ 1362560 h 5074664"/>
              <a:gd name="connsiteX159" fmla="*/ 6858287 w 12191999"/>
              <a:gd name="connsiteY159" fmla="*/ 1816406 h 5074664"/>
              <a:gd name="connsiteX160" fmla="*/ 7239559 w 12191999"/>
              <a:gd name="connsiteY160" fmla="*/ 2043329 h 5074664"/>
              <a:gd name="connsiteX161" fmla="*/ 7621853 w 12191999"/>
              <a:gd name="connsiteY161" fmla="*/ 1816406 h 5074664"/>
              <a:gd name="connsiteX162" fmla="*/ 7621853 w 12191999"/>
              <a:gd name="connsiteY162" fmla="*/ 1362561 h 5074664"/>
              <a:gd name="connsiteX163" fmla="*/ 8002101 w 12191999"/>
              <a:gd name="connsiteY163" fmla="*/ 1589483 h 5074664"/>
              <a:gd name="connsiteX164" fmla="*/ 8382350 w 12191999"/>
              <a:gd name="connsiteY164" fmla="*/ 1362560 h 5074664"/>
              <a:gd name="connsiteX165" fmla="*/ 8382350 w 12191999"/>
              <a:gd name="connsiteY165" fmla="*/ 907692 h 5074664"/>
              <a:gd name="connsiteX166" fmla="*/ 8381990 w 12191999"/>
              <a:gd name="connsiteY166" fmla="*/ 907477 h 5074664"/>
              <a:gd name="connsiteX167" fmla="*/ 8382351 w 12191999"/>
              <a:gd name="connsiteY167" fmla="*/ 907477 h 5074664"/>
              <a:gd name="connsiteX168" fmla="*/ 8382351 w 12191999"/>
              <a:gd name="connsiteY168" fmla="*/ 907691 h 5074664"/>
              <a:gd name="connsiteX169" fmla="*/ 8763623 w 12191999"/>
              <a:gd name="connsiteY169" fmla="*/ 1134614 h 5074664"/>
              <a:gd name="connsiteX170" fmla="*/ 9143872 w 12191999"/>
              <a:gd name="connsiteY170" fmla="*/ 907691 h 5074664"/>
              <a:gd name="connsiteX171" fmla="*/ 9143872 w 12191999"/>
              <a:gd name="connsiteY171" fmla="*/ 455039 h 5074664"/>
              <a:gd name="connsiteX172" fmla="*/ 9145884 w 12191999"/>
              <a:gd name="connsiteY172" fmla="*/ 455039 h 5074664"/>
              <a:gd name="connsiteX173" fmla="*/ 9526166 w 12191999"/>
              <a:gd name="connsiteY173" fmla="*/ 680768 h 5074664"/>
              <a:gd name="connsiteX174" fmla="*/ 9904415 w 12191999"/>
              <a:gd name="connsiteY174" fmla="*/ 455039 h 5074664"/>
              <a:gd name="connsiteX175" fmla="*/ 9906414 w 12191999"/>
              <a:gd name="connsiteY175" fmla="*/ 455039 h 5074664"/>
              <a:gd name="connsiteX176" fmla="*/ 9906414 w 12191999"/>
              <a:gd name="connsiteY176" fmla="*/ 907691 h 5074664"/>
              <a:gd name="connsiteX177" fmla="*/ 10287686 w 12191999"/>
              <a:gd name="connsiteY177" fmla="*/ 1134614 h 5074664"/>
              <a:gd name="connsiteX178" fmla="*/ 10667935 w 12191999"/>
              <a:gd name="connsiteY178" fmla="*/ 907691 h 5074664"/>
              <a:gd name="connsiteX179" fmla="*/ 10667935 w 12191999"/>
              <a:gd name="connsiteY179" fmla="*/ 453846 h 5074664"/>
              <a:gd name="connsiteX180" fmla="*/ 10289379 w 12191999"/>
              <a:gd name="connsiteY180" fmla="*/ 227934 h 5074664"/>
              <a:gd name="connsiteX181" fmla="*/ 10289379 w 12191999"/>
              <a:gd name="connsiteY181" fmla="*/ 225913 h 5074664"/>
              <a:gd name="connsiteX182" fmla="*/ 10663578 w 12191999"/>
              <a:gd name="connsiteY182" fmla="*/ 2599 h 5074664"/>
              <a:gd name="connsiteX183" fmla="*/ 10667935 w 12191999"/>
              <a:gd name="connsiteY183" fmla="*/ 2599 h 5074664"/>
              <a:gd name="connsiteX184" fmla="*/ 10667935 w 12191999"/>
              <a:gd name="connsiteY184" fmla="*/ 453845 h 5074664"/>
              <a:gd name="connsiteX185" fmla="*/ 11050229 w 12191999"/>
              <a:gd name="connsiteY185" fmla="*/ 680768 h 5074664"/>
              <a:gd name="connsiteX186" fmla="*/ 11431501 w 12191999"/>
              <a:gd name="connsiteY186" fmla="*/ 453845 h 5074664"/>
              <a:gd name="connsiteX187" fmla="*/ 11431501 w 12191999"/>
              <a:gd name="connsiteY187" fmla="*/ 2599 h 5074664"/>
              <a:gd name="connsiteX188" fmla="*/ 11434846 w 12191999"/>
              <a:gd name="connsiteY188" fmla="*/ 2599 h 5074664"/>
              <a:gd name="connsiteX189" fmla="*/ 11811750 w 12191999"/>
              <a:gd name="connsiteY189" fmla="*/ 226923 h 5074664"/>
              <a:gd name="connsiteX190" fmla="*/ 12187642 w 12191999"/>
              <a:gd name="connsiteY190" fmla="*/ 2599 h 5074664"/>
              <a:gd name="connsiteX191" fmla="*/ 12191997 w 12191999"/>
              <a:gd name="connsiteY191" fmla="*/ 2599 h 5074664"/>
              <a:gd name="connsiteX192" fmla="*/ 12191997 w 12191999"/>
              <a:gd name="connsiteY192" fmla="*/ 1 h 5074664"/>
              <a:gd name="connsiteX193" fmla="*/ 12191999 w 12191999"/>
              <a:gd name="connsiteY193"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1144840 w 12191999"/>
              <a:gd name="connsiteY85" fmla="*/ 226923 h 5074664"/>
              <a:gd name="connsiteX86" fmla="*/ 1145381 w 12191999"/>
              <a:gd name="connsiteY86" fmla="*/ 226602 h 5074664"/>
              <a:gd name="connsiteX87" fmla="*/ 1145381 w 12191999"/>
              <a:gd name="connsiteY87" fmla="*/ 227244 h 5074664"/>
              <a:gd name="connsiteX88" fmla="*/ 1144841 w 12191999"/>
              <a:gd name="connsiteY88" fmla="*/ 226923 h 5074664"/>
              <a:gd name="connsiteX89" fmla="*/ 763569 w 12191999"/>
              <a:gd name="connsiteY89" fmla="*/ 453846 h 5074664"/>
              <a:gd name="connsiteX90" fmla="*/ 763569 w 12191999"/>
              <a:gd name="connsiteY90" fmla="*/ 907691 h 5074664"/>
              <a:gd name="connsiteX91" fmla="*/ 1144841 w 12191999"/>
              <a:gd name="connsiteY91" fmla="*/ 1134614 h 5074664"/>
              <a:gd name="connsiteX92" fmla="*/ 1527134 w 12191999"/>
              <a:gd name="connsiteY92" fmla="*/ 907691 h 5074664"/>
              <a:gd name="connsiteX93" fmla="*/ 1527134 w 12191999"/>
              <a:gd name="connsiteY93" fmla="*/ 455039 h 5074664"/>
              <a:gd name="connsiteX94" fmla="*/ 1529133 w 12191999"/>
              <a:gd name="connsiteY94" fmla="*/ 455039 h 5074664"/>
              <a:gd name="connsiteX95" fmla="*/ 1907381 w 12191999"/>
              <a:gd name="connsiteY95" fmla="*/ 680768 h 5074664"/>
              <a:gd name="connsiteX96" fmla="*/ 1907381 w 12191999"/>
              <a:gd name="connsiteY96" fmla="*/ 680770 h 5074664"/>
              <a:gd name="connsiteX97" fmla="*/ 1527134 w 12191999"/>
              <a:gd name="connsiteY97" fmla="*/ 907692 h 5074664"/>
              <a:gd name="connsiteX98" fmla="*/ 1527134 w 12191999"/>
              <a:gd name="connsiteY98" fmla="*/ 1362560 h 5074664"/>
              <a:gd name="connsiteX99" fmla="*/ 1144840 w 12191999"/>
              <a:gd name="connsiteY99" fmla="*/ 1134615 h 5074664"/>
              <a:gd name="connsiteX100" fmla="*/ 763570 w 12191999"/>
              <a:gd name="connsiteY100" fmla="*/ 1362559 h 5074664"/>
              <a:gd name="connsiteX101" fmla="*/ 763570 w 12191999"/>
              <a:gd name="connsiteY101" fmla="*/ 907692 h 5074664"/>
              <a:gd name="connsiteX102" fmla="*/ 383321 w 12191999"/>
              <a:gd name="connsiteY102" fmla="*/ 680769 h 5074664"/>
              <a:gd name="connsiteX103" fmla="*/ 3072 w 12191999"/>
              <a:gd name="connsiteY103" fmla="*/ 907692 h 5074664"/>
              <a:gd name="connsiteX104" fmla="*/ 3072 w 12191999"/>
              <a:gd name="connsiteY104" fmla="*/ 1362560 h 5074664"/>
              <a:gd name="connsiteX105" fmla="*/ 383321 w 12191999"/>
              <a:gd name="connsiteY105" fmla="*/ 1589483 h 5074664"/>
              <a:gd name="connsiteX106" fmla="*/ 763568 w 12191999"/>
              <a:gd name="connsiteY106" fmla="*/ 1362561 h 5074664"/>
              <a:gd name="connsiteX107" fmla="*/ 763568 w 12191999"/>
              <a:gd name="connsiteY107" fmla="*/ 1815186 h 5074664"/>
              <a:gd name="connsiteX108" fmla="*/ 385362 w 12191999"/>
              <a:gd name="connsiteY108" fmla="*/ 1589483 h 5074664"/>
              <a:gd name="connsiteX109" fmla="*/ 3069 w 12191999"/>
              <a:gd name="connsiteY109" fmla="*/ 1816406 h 5074664"/>
              <a:gd name="connsiteX110" fmla="*/ 3069 w 12191999"/>
              <a:gd name="connsiteY110" fmla="*/ 2270251 h 5074664"/>
              <a:gd name="connsiteX111" fmla="*/ 385362 w 12191999"/>
              <a:gd name="connsiteY111" fmla="*/ 2497174 h 5074664"/>
              <a:gd name="connsiteX112" fmla="*/ 765612 w 12191999"/>
              <a:gd name="connsiteY112" fmla="*/ 2270251 h 5074664"/>
              <a:gd name="connsiteX113" fmla="*/ 765612 w 12191999"/>
              <a:gd name="connsiteY113" fmla="*/ 1817622 h 5074664"/>
              <a:gd name="connsiteX114" fmla="*/ 1144840 w 12191999"/>
              <a:gd name="connsiteY114" fmla="*/ 2043329 h 5074664"/>
              <a:gd name="connsiteX115" fmla="*/ 1527131 w 12191999"/>
              <a:gd name="connsiteY115" fmla="*/ 1816408 h 5074664"/>
              <a:gd name="connsiteX116" fmla="*/ 1527131 w 12191999"/>
              <a:gd name="connsiteY116" fmla="*/ 2270251 h 5074664"/>
              <a:gd name="connsiteX117" fmla="*/ 1909425 w 12191999"/>
              <a:gd name="connsiteY117" fmla="*/ 2497174 h 5074664"/>
              <a:gd name="connsiteX118" fmla="*/ 2289674 w 12191999"/>
              <a:gd name="connsiteY118" fmla="*/ 2270251 h 5074664"/>
              <a:gd name="connsiteX119" fmla="*/ 2289674 w 12191999"/>
              <a:gd name="connsiteY119" fmla="*/ 1817621 h 5074664"/>
              <a:gd name="connsiteX120" fmla="*/ 2668904 w 12191999"/>
              <a:gd name="connsiteY120" fmla="*/ 2043329 h 5074664"/>
              <a:gd name="connsiteX121" fmla="*/ 3049153 w 12191999"/>
              <a:gd name="connsiteY121" fmla="*/ 1816406 h 5074664"/>
              <a:gd name="connsiteX122" fmla="*/ 3049153 w 12191999"/>
              <a:gd name="connsiteY122" fmla="*/ 1362560 h 5074664"/>
              <a:gd name="connsiteX123" fmla="*/ 3048711 w 12191999"/>
              <a:gd name="connsiteY123" fmla="*/ 1362295 h 5074664"/>
              <a:gd name="connsiteX124" fmla="*/ 3049155 w 12191999"/>
              <a:gd name="connsiteY124" fmla="*/ 1362295 h 5074664"/>
              <a:gd name="connsiteX125" fmla="*/ 3049155 w 12191999"/>
              <a:gd name="connsiteY125" fmla="*/ 1362560 h 5074664"/>
              <a:gd name="connsiteX126" fmla="*/ 3431450 w 12191999"/>
              <a:gd name="connsiteY126" fmla="*/ 1589483 h 5074664"/>
              <a:gd name="connsiteX127" fmla="*/ 3811694 w 12191999"/>
              <a:gd name="connsiteY127" fmla="*/ 1362562 h 5074664"/>
              <a:gd name="connsiteX128" fmla="*/ 3811694 w 12191999"/>
              <a:gd name="connsiteY128" fmla="*/ 1816406 h 5074664"/>
              <a:gd name="connsiteX129" fmla="*/ 4192966 w 12191999"/>
              <a:gd name="connsiteY129" fmla="*/ 2043329 h 5074664"/>
              <a:gd name="connsiteX130" fmla="*/ 4573215 w 12191999"/>
              <a:gd name="connsiteY130" fmla="*/ 1816406 h 5074664"/>
              <a:gd name="connsiteX131" fmla="*/ 4573215 w 12191999"/>
              <a:gd name="connsiteY131" fmla="*/ 1362560 h 5074664"/>
              <a:gd name="connsiteX132" fmla="*/ 4955509 w 12191999"/>
              <a:gd name="connsiteY132" fmla="*/ 1589483 h 5074664"/>
              <a:gd name="connsiteX133" fmla="*/ 5336782 w 12191999"/>
              <a:gd name="connsiteY133" fmla="*/ 1362560 h 5074664"/>
              <a:gd name="connsiteX134" fmla="*/ 5336782 w 12191999"/>
              <a:gd name="connsiteY134" fmla="*/ 909858 h 5074664"/>
              <a:gd name="connsiteX135" fmla="*/ 5340413 w 12191999"/>
              <a:gd name="connsiteY135" fmla="*/ 909858 h 5074664"/>
              <a:gd name="connsiteX136" fmla="*/ 5717029 w 12191999"/>
              <a:gd name="connsiteY136" fmla="*/ 1134614 h 5074664"/>
              <a:gd name="connsiteX137" fmla="*/ 6093647 w 12191999"/>
              <a:gd name="connsiteY137" fmla="*/ 909858 h 5074664"/>
              <a:gd name="connsiteX138" fmla="*/ 6097788 w 12191999"/>
              <a:gd name="connsiteY138" fmla="*/ 909858 h 5074664"/>
              <a:gd name="connsiteX139" fmla="*/ 6097788 w 12191999"/>
              <a:gd name="connsiteY139" fmla="*/ 1362253 h 5074664"/>
              <a:gd name="connsiteX140" fmla="*/ 5718052 w 12191999"/>
              <a:gd name="connsiteY140" fmla="*/ 1134615 h 5074664"/>
              <a:gd name="connsiteX141" fmla="*/ 5336784 w 12191999"/>
              <a:gd name="connsiteY141" fmla="*/ 1362560 h 5074664"/>
              <a:gd name="connsiteX142" fmla="*/ 5336784 w 12191999"/>
              <a:gd name="connsiteY142" fmla="*/ 1816406 h 5074664"/>
              <a:gd name="connsiteX143" fmla="*/ 5718052 w 12191999"/>
              <a:gd name="connsiteY143" fmla="*/ 2043329 h 5074664"/>
              <a:gd name="connsiteX144" fmla="*/ 6098300 w 12191999"/>
              <a:gd name="connsiteY144" fmla="*/ 1816406 h 5074664"/>
              <a:gd name="connsiteX145" fmla="*/ 6098300 w 12191999"/>
              <a:gd name="connsiteY145" fmla="*/ 1362866 h 5074664"/>
              <a:gd name="connsiteX146" fmla="*/ 6478037 w 12191999"/>
              <a:gd name="connsiteY146" fmla="*/ 1589483 h 5074664"/>
              <a:gd name="connsiteX147" fmla="*/ 6858286 w 12191999"/>
              <a:gd name="connsiteY147" fmla="*/ 1362560 h 5074664"/>
              <a:gd name="connsiteX148" fmla="*/ 6858286 w 12191999"/>
              <a:gd name="connsiteY148" fmla="*/ 909858 h 5074664"/>
              <a:gd name="connsiteX149" fmla="*/ 6861928 w 12191999"/>
              <a:gd name="connsiteY149" fmla="*/ 909858 h 5074664"/>
              <a:gd name="connsiteX150" fmla="*/ 7239559 w 12191999"/>
              <a:gd name="connsiteY150" fmla="*/ 1134614 h 5074664"/>
              <a:gd name="connsiteX151" fmla="*/ 7621853 w 12191999"/>
              <a:gd name="connsiteY151" fmla="*/ 907691 h 5074664"/>
              <a:gd name="connsiteX152" fmla="*/ 7621853 w 12191999"/>
              <a:gd name="connsiteY152" fmla="*/ 907477 h 5074664"/>
              <a:gd name="connsiteX153" fmla="*/ 7622212 w 12191999"/>
              <a:gd name="connsiteY153" fmla="*/ 907477 h 5074664"/>
              <a:gd name="connsiteX154" fmla="*/ 7621852 w 12191999"/>
              <a:gd name="connsiteY154" fmla="*/ 907692 h 5074664"/>
              <a:gd name="connsiteX155" fmla="*/ 7621852 w 12191999"/>
              <a:gd name="connsiteY155" fmla="*/ 1362560 h 5074664"/>
              <a:gd name="connsiteX156" fmla="*/ 7239559 w 12191999"/>
              <a:gd name="connsiteY156" fmla="*/ 1134615 h 5074664"/>
              <a:gd name="connsiteX157" fmla="*/ 6858287 w 12191999"/>
              <a:gd name="connsiteY157" fmla="*/ 1362560 h 5074664"/>
              <a:gd name="connsiteX158" fmla="*/ 6858287 w 12191999"/>
              <a:gd name="connsiteY158" fmla="*/ 1816406 h 5074664"/>
              <a:gd name="connsiteX159" fmla="*/ 7239559 w 12191999"/>
              <a:gd name="connsiteY159" fmla="*/ 2043329 h 5074664"/>
              <a:gd name="connsiteX160" fmla="*/ 7621853 w 12191999"/>
              <a:gd name="connsiteY160" fmla="*/ 1816406 h 5074664"/>
              <a:gd name="connsiteX161" fmla="*/ 7621853 w 12191999"/>
              <a:gd name="connsiteY161" fmla="*/ 1362561 h 5074664"/>
              <a:gd name="connsiteX162" fmla="*/ 8002101 w 12191999"/>
              <a:gd name="connsiteY162" fmla="*/ 1589483 h 5074664"/>
              <a:gd name="connsiteX163" fmla="*/ 8382350 w 12191999"/>
              <a:gd name="connsiteY163" fmla="*/ 1362560 h 5074664"/>
              <a:gd name="connsiteX164" fmla="*/ 8382350 w 12191999"/>
              <a:gd name="connsiteY164" fmla="*/ 907692 h 5074664"/>
              <a:gd name="connsiteX165" fmla="*/ 8381990 w 12191999"/>
              <a:gd name="connsiteY165" fmla="*/ 907477 h 5074664"/>
              <a:gd name="connsiteX166" fmla="*/ 8382351 w 12191999"/>
              <a:gd name="connsiteY166" fmla="*/ 907477 h 5074664"/>
              <a:gd name="connsiteX167" fmla="*/ 8382351 w 12191999"/>
              <a:gd name="connsiteY167" fmla="*/ 907691 h 5074664"/>
              <a:gd name="connsiteX168" fmla="*/ 8763623 w 12191999"/>
              <a:gd name="connsiteY168" fmla="*/ 1134614 h 5074664"/>
              <a:gd name="connsiteX169" fmla="*/ 9143872 w 12191999"/>
              <a:gd name="connsiteY169" fmla="*/ 907691 h 5074664"/>
              <a:gd name="connsiteX170" fmla="*/ 9143872 w 12191999"/>
              <a:gd name="connsiteY170" fmla="*/ 455039 h 5074664"/>
              <a:gd name="connsiteX171" fmla="*/ 9145884 w 12191999"/>
              <a:gd name="connsiteY171" fmla="*/ 455039 h 5074664"/>
              <a:gd name="connsiteX172" fmla="*/ 9526166 w 12191999"/>
              <a:gd name="connsiteY172" fmla="*/ 680768 h 5074664"/>
              <a:gd name="connsiteX173" fmla="*/ 9904415 w 12191999"/>
              <a:gd name="connsiteY173" fmla="*/ 455039 h 5074664"/>
              <a:gd name="connsiteX174" fmla="*/ 9906414 w 12191999"/>
              <a:gd name="connsiteY174" fmla="*/ 455039 h 5074664"/>
              <a:gd name="connsiteX175" fmla="*/ 9906414 w 12191999"/>
              <a:gd name="connsiteY175" fmla="*/ 907691 h 5074664"/>
              <a:gd name="connsiteX176" fmla="*/ 10287686 w 12191999"/>
              <a:gd name="connsiteY176" fmla="*/ 1134614 h 5074664"/>
              <a:gd name="connsiteX177" fmla="*/ 10667935 w 12191999"/>
              <a:gd name="connsiteY177" fmla="*/ 907691 h 5074664"/>
              <a:gd name="connsiteX178" fmla="*/ 10667935 w 12191999"/>
              <a:gd name="connsiteY178" fmla="*/ 453846 h 5074664"/>
              <a:gd name="connsiteX179" fmla="*/ 10289379 w 12191999"/>
              <a:gd name="connsiteY179" fmla="*/ 227934 h 5074664"/>
              <a:gd name="connsiteX180" fmla="*/ 10289379 w 12191999"/>
              <a:gd name="connsiteY180" fmla="*/ 225913 h 5074664"/>
              <a:gd name="connsiteX181" fmla="*/ 10663578 w 12191999"/>
              <a:gd name="connsiteY181" fmla="*/ 2599 h 5074664"/>
              <a:gd name="connsiteX182" fmla="*/ 10667935 w 12191999"/>
              <a:gd name="connsiteY182" fmla="*/ 2599 h 5074664"/>
              <a:gd name="connsiteX183" fmla="*/ 10667935 w 12191999"/>
              <a:gd name="connsiteY183" fmla="*/ 453845 h 5074664"/>
              <a:gd name="connsiteX184" fmla="*/ 11050229 w 12191999"/>
              <a:gd name="connsiteY184" fmla="*/ 680768 h 5074664"/>
              <a:gd name="connsiteX185" fmla="*/ 11431501 w 12191999"/>
              <a:gd name="connsiteY185" fmla="*/ 453845 h 5074664"/>
              <a:gd name="connsiteX186" fmla="*/ 11431501 w 12191999"/>
              <a:gd name="connsiteY186" fmla="*/ 2599 h 5074664"/>
              <a:gd name="connsiteX187" fmla="*/ 11434846 w 12191999"/>
              <a:gd name="connsiteY187" fmla="*/ 2599 h 5074664"/>
              <a:gd name="connsiteX188" fmla="*/ 11811750 w 12191999"/>
              <a:gd name="connsiteY188" fmla="*/ 226923 h 5074664"/>
              <a:gd name="connsiteX189" fmla="*/ 12187642 w 12191999"/>
              <a:gd name="connsiteY189" fmla="*/ 2599 h 5074664"/>
              <a:gd name="connsiteX190" fmla="*/ 12191997 w 12191999"/>
              <a:gd name="connsiteY190" fmla="*/ 2599 h 5074664"/>
              <a:gd name="connsiteX191" fmla="*/ 12191997 w 12191999"/>
              <a:gd name="connsiteY191" fmla="*/ 1 h 5074664"/>
              <a:gd name="connsiteX192" fmla="*/ 12191999 w 12191999"/>
              <a:gd name="connsiteY192"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1144840 w 12191999"/>
              <a:gd name="connsiteY85" fmla="*/ 226923 h 5074664"/>
              <a:gd name="connsiteX86" fmla="*/ 1145381 w 12191999"/>
              <a:gd name="connsiteY86" fmla="*/ 226602 h 5074664"/>
              <a:gd name="connsiteX87" fmla="*/ 1145381 w 12191999"/>
              <a:gd name="connsiteY87" fmla="*/ 227244 h 5074664"/>
              <a:gd name="connsiteX88" fmla="*/ 763569 w 12191999"/>
              <a:gd name="connsiteY88" fmla="*/ 453846 h 5074664"/>
              <a:gd name="connsiteX89" fmla="*/ 763569 w 12191999"/>
              <a:gd name="connsiteY89" fmla="*/ 907691 h 5074664"/>
              <a:gd name="connsiteX90" fmla="*/ 1144841 w 12191999"/>
              <a:gd name="connsiteY90" fmla="*/ 1134614 h 5074664"/>
              <a:gd name="connsiteX91" fmla="*/ 1527134 w 12191999"/>
              <a:gd name="connsiteY91" fmla="*/ 907691 h 5074664"/>
              <a:gd name="connsiteX92" fmla="*/ 1527134 w 12191999"/>
              <a:gd name="connsiteY92" fmla="*/ 455039 h 5074664"/>
              <a:gd name="connsiteX93" fmla="*/ 1529133 w 12191999"/>
              <a:gd name="connsiteY93" fmla="*/ 455039 h 5074664"/>
              <a:gd name="connsiteX94" fmla="*/ 1907381 w 12191999"/>
              <a:gd name="connsiteY94" fmla="*/ 680768 h 5074664"/>
              <a:gd name="connsiteX95" fmla="*/ 1907381 w 12191999"/>
              <a:gd name="connsiteY95" fmla="*/ 680770 h 5074664"/>
              <a:gd name="connsiteX96" fmla="*/ 1527134 w 12191999"/>
              <a:gd name="connsiteY96" fmla="*/ 907692 h 5074664"/>
              <a:gd name="connsiteX97" fmla="*/ 1527134 w 12191999"/>
              <a:gd name="connsiteY97" fmla="*/ 1362560 h 5074664"/>
              <a:gd name="connsiteX98" fmla="*/ 1144840 w 12191999"/>
              <a:gd name="connsiteY98" fmla="*/ 1134615 h 5074664"/>
              <a:gd name="connsiteX99" fmla="*/ 763570 w 12191999"/>
              <a:gd name="connsiteY99" fmla="*/ 1362559 h 5074664"/>
              <a:gd name="connsiteX100" fmla="*/ 763570 w 12191999"/>
              <a:gd name="connsiteY100" fmla="*/ 907692 h 5074664"/>
              <a:gd name="connsiteX101" fmla="*/ 383321 w 12191999"/>
              <a:gd name="connsiteY101" fmla="*/ 680769 h 5074664"/>
              <a:gd name="connsiteX102" fmla="*/ 3072 w 12191999"/>
              <a:gd name="connsiteY102" fmla="*/ 907692 h 5074664"/>
              <a:gd name="connsiteX103" fmla="*/ 3072 w 12191999"/>
              <a:gd name="connsiteY103" fmla="*/ 1362560 h 5074664"/>
              <a:gd name="connsiteX104" fmla="*/ 383321 w 12191999"/>
              <a:gd name="connsiteY104" fmla="*/ 1589483 h 5074664"/>
              <a:gd name="connsiteX105" fmla="*/ 763568 w 12191999"/>
              <a:gd name="connsiteY105" fmla="*/ 1362561 h 5074664"/>
              <a:gd name="connsiteX106" fmla="*/ 763568 w 12191999"/>
              <a:gd name="connsiteY106" fmla="*/ 1815186 h 5074664"/>
              <a:gd name="connsiteX107" fmla="*/ 385362 w 12191999"/>
              <a:gd name="connsiteY107" fmla="*/ 1589483 h 5074664"/>
              <a:gd name="connsiteX108" fmla="*/ 3069 w 12191999"/>
              <a:gd name="connsiteY108" fmla="*/ 1816406 h 5074664"/>
              <a:gd name="connsiteX109" fmla="*/ 3069 w 12191999"/>
              <a:gd name="connsiteY109" fmla="*/ 2270251 h 5074664"/>
              <a:gd name="connsiteX110" fmla="*/ 385362 w 12191999"/>
              <a:gd name="connsiteY110" fmla="*/ 2497174 h 5074664"/>
              <a:gd name="connsiteX111" fmla="*/ 765612 w 12191999"/>
              <a:gd name="connsiteY111" fmla="*/ 2270251 h 5074664"/>
              <a:gd name="connsiteX112" fmla="*/ 765612 w 12191999"/>
              <a:gd name="connsiteY112" fmla="*/ 1817622 h 5074664"/>
              <a:gd name="connsiteX113" fmla="*/ 1144840 w 12191999"/>
              <a:gd name="connsiteY113" fmla="*/ 2043329 h 5074664"/>
              <a:gd name="connsiteX114" fmla="*/ 1527131 w 12191999"/>
              <a:gd name="connsiteY114" fmla="*/ 1816408 h 5074664"/>
              <a:gd name="connsiteX115" fmla="*/ 1527131 w 12191999"/>
              <a:gd name="connsiteY115" fmla="*/ 2270251 h 5074664"/>
              <a:gd name="connsiteX116" fmla="*/ 1909425 w 12191999"/>
              <a:gd name="connsiteY116" fmla="*/ 2497174 h 5074664"/>
              <a:gd name="connsiteX117" fmla="*/ 2289674 w 12191999"/>
              <a:gd name="connsiteY117" fmla="*/ 2270251 h 5074664"/>
              <a:gd name="connsiteX118" fmla="*/ 2289674 w 12191999"/>
              <a:gd name="connsiteY118" fmla="*/ 1817621 h 5074664"/>
              <a:gd name="connsiteX119" fmla="*/ 2668904 w 12191999"/>
              <a:gd name="connsiteY119" fmla="*/ 2043329 h 5074664"/>
              <a:gd name="connsiteX120" fmla="*/ 3049153 w 12191999"/>
              <a:gd name="connsiteY120" fmla="*/ 1816406 h 5074664"/>
              <a:gd name="connsiteX121" fmla="*/ 3049153 w 12191999"/>
              <a:gd name="connsiteY121" fmla="*/ 1362560 h 5074664"/>
              <a:gd name="connsiteX122" fmla="*/ 3048711 w 12191999"/>
              <a:gd name="connsiteY122" fmla="*/ 1362295 h 5074664"/>
              <a:gd name="connsiteX123" fmla="*/ 3049155 w 12191999"/>
              <a:gd name="connsiteY123" fmla="*/ 1362295 h 5074664"/>
              <a:gd name="connsiteX124" fmla="*/ 3049155 w 12191999"/>
              <a:gd name="connsiteY124" fmla="*/ 1362560 h 5074664"/>
              <a:gd name="connsiteX125" fmla="*/ 3431450 w 12191999"/>
              <a:gd name="connsiteY125" fmla="*/ 1589483 h 5074664"/>
              <a:gd name="connsiteX126" fmla="*/ 3811694 w 12191999"/>
              <a:gd name="connsiteY126" fmla="*/ 1362562 h 5074664"/>
              <a:gd name="connsiteX127" fmla="*/ 3811694 w 12191999"/>
              <a:gd name="connsiteY127" fmla="*/ 1816406 h 5074664"/>
              <a:gd name="connsiteX128" fmla="*/ 4192966 w 12191999"/>
              <a:gd name="connsiteY128" fmla="*/ 2043329 h 5074664"/>
              <a:gd name="connsiteX129" fmla="*/ 4573215 w 12191999"/>
              <a:gd name="connsiteY129" fmla="*/ 1816406 h 5074664"/>
              <a:gd name="connsiteX130" fmla="*/ 4573215 w 12191999"/>
              <a:gd name="connsiteY130" fmla="*/ 1362560 h 5074664"/>
              <a:gd name="connsiteX131" fmla="*/ 4955509 w 12191999"/>
              <a:gd name="connsiteY131" fmla="*/ 1589483 h 5074664"/>
              <a:gd name="connsiteX132" fmla="*/ 5336782 w 12191999"/>
              <a:gd name="connsiteY132" fmla="*/ 1362560 h 5074664"/>
              <a:gd name="connsiteX133" fmla="*/ 5336782 w 12191999"/>
              <a:gd name="connsiteY133" fmla="*/ 909858 h 5074664"/>
              <a:gd name="connsiteX134" fmla="*/ 5340413 w 12191999"/>
              <a:gd name="connsiteY134" fmla="*/ 909858 h 5074664"/>
              <a:gd name="connsiteX135" fmla="*/ 5717029 w 12191999"/>
              <a:gd name="connsiteY135" fmla="*/ 1134614 h 5074664"/>
              <a:gd name="connsiteX136" fmla="*/ 6093647 w 12191999"/>
              <a:gd name="connsiteY136" fmla="*/ 909858 h 5074664"/>
              <a:gd name="connsiteX137" fmla="*/ 6097788 w 12191999"/>
              <a:gd name="connsiteY137" fmla="*/ 909858 h 5074664"/>
              <a:gd name="connsiteX138" fmla="*/ 6097788 w 12191999"/>
              <a:gd name="connsiteY138" fmla="*/ 1362253 h 5074664"/>
              <a:gd name="connsiteX139" fmla="*/ 5718052 w 12191999"/>
              <a:gd name="connsiteY139" fmla="*/ 1134615 h 5074664"/>
              <a:gd name="connsiteX140" fmla="*/ 5336784 w 12191999"/>
              <a:gd name="connsiteY140" fmla="*/ 1362560 h 5074664"/>
              <a:gd name="connsiteX141" fmla="*/ 5336784 w 12191999"/>
              <a:gd name="connsiteY141" fmla="*/ 1816406 h 5074664"/>
              <a:gd name="connsiteX142" fmla="*/ 5718052 w 12191999"/>
              <a:gd name="connsiteY142" fmla="*/ 2043329 h 5074664"/>
              <a:gd name="connsiteX143" fmla="*/ 6098300 w 12191999"/>
              <a:gd name="connsiteY143" fmla="*/ 1816406 h 5074664"/>
              <a:gd name="connsiteX144" fmla="*/ 6098300 w 12191999"/>
              <a:gd name="connsiteY144" fmla="*/ 1362866 h 5074664"/>
              <a:gd name="connsiteX145" fmla="*/ 6478037 w 12191999"/>
              <a:gd name="connsiteY145" fmla="*/ 1589483 h 5074664"/>
              <a:gd name="connsiteX146" fmla="*/ 6858286 w 12191999"/>
              <a:gd name="connsiteY146" fmla="*/ 1362560 h 5074664"/>
              <a:gd name="connsiteX147" fmla="*/ 6858286 w 12191999"/>
              <a:gd name="connsiteY147" fmla="*/ 909858 h 5074664"/>
              <a:gd name="connsiteX148" fmla="*/ 6861928 w 12191999"/>
              <a:gd name="connsiteY148" fmla="*/ 909858 h 5074664"/>
              <a:gd name="connsiteX149" fmla="*/ 7239559 w 12191999"/>
              <a:gd name="connsiteY149" fmla="*/ 1134614 h 5074664"/>
              <a:gd name="connsiteX150" fmla="*/ 7621853 w 12191999"/>
              <a:gd name="connsiteY150" fmla="*/ 907691 h 5074664"/>
              <a:gd name="connsiteX151" fmla="*/ 7621853 w 12191999"/>
              <a:gd name="connsiteY151" fmla="*/ 907477 h 5074664"/>
              <a:gd name="connsiteX152" fmla="*/ 7622212 w 12191999"/>
              <a:gd name="connsiteY152" fmla="*/ 907477 h 5074664"/>
              <a:gd name="connsiteX153" fmla="*/ 7621852 w 12191999"/>
              <a:gd name="connsiteY153" fmla="*/ 907692 h 5074664"/>
              <a:gd name="connsiteX154" fmla="*/ 7621852 w 12191999"/>
              <a:gd name="connsiteY154" fmla="*/ 1362560 h 5074664"/>
              <a:gd name="connsiteX155" fmla="*/ 7239559 w 12191999"/>
              <a:gd name="connsiteY155" fmla="*/ 1134615 h 5074664"/>
              <a:gd name="connsiteX156" fmla="*/ 6858287 w 12191999"/>
              <a:gd name="connsiteY156" fmla="*/ 1362560 h 5074664"/>
              <a:gd name="connsiteX157" fmla="*/ 6858287 w 12191999"/>
              <a:gd name="connsiteY157" fmla="*/ 1816406 h 5074664"/>
              <a:gd name="connsiteX158" fmla="*/ 7239559 w 12191999"/>
              <a:gd name="connsiteY158" fmla="*/ 2043329 h 5074664"/>
              <a:gd name="connsiteX159" fmla="*/ 7621853 w 12191999"/>
              <a:gd name="connsiteY159" fmla="*/ 1816406 h 5074664"/>
              <a:gd name="connsiteX160" fmla="*/ 7621853 w 12191999"/>
              <a:gd name="connsiteY160" fmla="*/ 1362561 h 5074664"/>
              <a:gd name="connsiteX161" fmla="*/ 8002101 w 12191999"/>
              <a:gd name="connsiteY161" fmla="*/ 1589483 h 5074664"/>
              <a:gd name="connsiteX162" fmla="*/ 8382350 w 12191999"/>
              <a:gd name="connsiteY162" fmla="*/ 1362560 h 5074664"/>
              <a:gd name="connsiteX163" fmla="*/ 8382350 w 12191999"/>
              <a:gd name="connsiteY163" fmla="*/ 907692 h 5074664"/>
              <a:gd name="connsiteX164" fmla="*/ 8381990 w 12191999"/>
              <a:gd name="connsiteY164" fmla="*/ 907477 h 5074664"/>
              <a:gd name="connsiteX165" fmla="*/ 8382351 w 12191999"/>
              <a:gd name="connsiteY165" fmla="*/ 907477 h 5074664"/>
              <a:gd name="connsiteX166" fmla="*/ 8382351 w 12191999"/>
              <a:gd name="connsiteY166" fmla="*/ 907691 h 5074664"/>
              <a:gd name="connsiteX167" fmla="*/ 8763623 w 12191999"/>
              <a:gd name="connsiteY167" fmla="*/ 1134614 h 5074664"/>
              <a:gd name="connsiteX168" fmla="*/ 9143872 w 12191999"/>
              <a:gd name="connsiteY168" fmla="*/ 907691 h 5074664"/>
              <a:gd name="connsiteX169" fmla="*/ 9143872 w 12191999"/>
              <a:gd name="connsiteY169" fmla="*/ 455039 h 5074664"/>
              <a:gd name="connsiteX170" fmla="*/ 9145884 w 12191999"/>
              <a:gd name="connsiteY170" fmla="*/ 455039 h 5074664"/>
              <a:gd name="connsiteX171" fmla="*/ 9526166 w 12191999"/>
              <a:gd name="connsiteY171" fmla="*/ 680768 h 5074664"/>
              <a:gd name="connsiteX172" fmla="*/ 9904415 w 12191999"/>
              <a:gd name="connsiteY172" fmla="*/ 455039 h 5074664"/>
              <a:gd name="connsiteX173" fmla="*/ 9906414 w 12191999"/>
              <a:gd name="connsiteY173" fmla="*/ 455039 h 5074664"/>
              <a:gd name="connsiteX174" fmla="*/ 9906414 w 12191999"/>
              <a:gd name="connsiteY174" fmla="*/ 907691 h 5074664"/>
              <a:gd name="connsiteX175" fmla="*/ 10287686 w 12191999"/>
              <a:gd name="connsiteY175" fmla="*/ 1134614 h 5074664"/>
              <a:gd name="connsiteX176" fmla="*/ 10667935 w 12191999"/>
              <a:gd name="connsiteY176" fmla="*/ 907691 h 5074664"/>
              <a:gd name="connsiteX177" fmla="*/ 10667935 w 12191999"/>
              <a:gd name="connsiteY177" fmla="*/ 453846 h 5074664"/>
              <a:gd name="connsiteX178" fmla="*/ 10289379 w 12191999"/>
              <a:gd name="connsiteY178" fmla="*/ 227934 h 5074664"/>
              <a:gd name="connsiteX179" fmla="*/ 10289379 w 12191999"/>
              <a:gd name="connsiteY179" fmla="*/ 225913 h 5074664"/>
              <a:gd name="connsiteX180" fmla="*/ 10663578 w 12191999"/>
              <a:gd name="connsiteY180" fmla="*/ 2599 h 5074664"/>
              <a:gd name="connsiteX181" fmla="*/ 10667935 w 12191999"/>
              <a:gd name="connsiteY181" fmla="*/ 2599 h 5074664"/>
              <a:gd name="connsiteX182" fmla="*/ 10667935 w 12191999"/>
              <a:gd name="connsiteY182" fmla="*/ 453845 h 5074664"/>
              <a:gd name="connsiteX183" fmla="*/ 11050229 w 12191999"/>
              <a:gd name="connsiteY183" fmla="*/ 680768 h 5074664"/>
              <a:gd name="connsiteX184" fmla="*/ 11431501 w 12191999"/>
              <a:gd name="connsiteY184" fmla="*/ 453845 h 5074664"/>
              <a:gd name="connsiteX185" fmla="*/ 11431501 w 12191999"/>
              <a:gd name="connsiteY185" fmla="*/ 2599 h 5074664"/>
              <a:gd name="connsiteX186" fmla="*/ 11434846 w 12191999"/>
              <a:gd name="connsiteY186" fmla="*/ 2599 h 5074664"/>
              <a:gd name="connsiteX187" fmla="*/ 11811750 w 12191999"/>
              <a:gd name="connsiteY187" fmla="*/ 226923 h 5074664"/>
              <a:gd name="connsiteX188" fmla="*/ 12187642 w 12191999"/>
              <a:gd name="connsiteY188" fmla="*/ 2599 h 5074664"/>
              <a:gd name="connsiteX189" fmla="*/ 12191997 w 12191999"/>
              <a:gd name="connsiteY189" fmla="*/ 2599 h 5074664"/>
              <a:gd name="connsiteX190" fmla="*/ 12191997 w 12191999"/>
              <a:gd name="connsiteY190" fmla="*/ 1 h 5074664"/>
              <a:gd name="connsiteX191" fmla="*/ 12191999 w 12191999"/>
              <a:gd name="connsiteY191"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1144840 w 12191999"/>
              <a:gd name="connsiteY85" fmla="*/ 226923 h 5074664"/>
              <a:gd name="connsiteX86" fmla="*/ 1145381 w 12191999"/>
              <a:gd name="connsiteY86" fmla="*/ 226602 h 5074664"/>
              <a:gd name="connsiteX87" fmla="*/ 763569 w 12191999"/>
              <a:gd name="connsiteY87" fmla="*/ 453846 h 5074664"/>
              <a:gd name="connsiteX88" fmla="*/ 763569 w 12191999"/>
              <a:gd name="connsiteY88" fmla="*/ 907691 h 5074664"/>
              <a:gd name="connsiteX89" fmla="*/ 1144841 w 12191999"/>
              <a:gd name="connsiteY89" fmla="*/ 1134614 h 5074664"/>
              <a:gd name="connsiteX90" fmla="*/ 1527134 w 12191999"/>
              <a:gd name="connsiteY90" fmla="*/ 907691 h 5074664"/>
              <a:gd name="connsiteX91" fmla="*/ 1527134 w 12191999"/>
              <a:gd name="connsiteY91" fmla="*/ 455039 h 5074664"/>
              <a:gd name="connsiteX92" fmla="*/ 1529133 w 12191999"/>
              <a:gd name="connsiteY92" fmla="*/ 455039 h 5074664"/>
              <a:gd name="connsiteX93" fmla="*/ 1907381 w 12191999"/>
              <a:gd name="connsiteY93" fmla="*/ 680768 h 5074664"/>
              <a:gd name="connsiteX94" fmla="*/ 1907381 w 12191999"/>
              <a:gd name="connsiteY94" fmla="*/ 680770 h 5074664"/>
              <a:gd name="connsiteX95" fmla="*/ 1527134 w 12191999"/>
              <a:gd name="connsiteY95" fmla="*/ 907692 h 5074664"/>
              <a:gd name="connsiteX96" fmla="*/ 1527134 w 12191999"/>
              <a:gd name="connsiteY96" fmla="*/ 1362560 h 5074664"/>
              <a:gd name="connsiteX97" fmla="*/ 1144840 w 12191999"/>
              <a:gd name="connsiteY97" fmla="*/ 1134615 h 5074664"/>
              <a:gd name="connsiteX98" fmla="*/ 763570 w 12191999"/>
              <a:gd name="connsiteY98" fmla="*/ 1362559 h 5074664"/>
              <a:gd name="connsiteX99" fmla="*/ 763570 w 12191999"/>
              <a:gd name="connsiteY99" fmla="*/ 907692 h 5074664"/>
              <a:gd name="connsiteX100" fmla="*/ 383321 w 12191999"/>
              <a:gd name="connsiteY100" fmla="*/ 680769 h 5074664"/>
              <a:gd name="connsiteX101" fmla="*/ 3072 w 12191999"/>
              <a:gd name="connsiteY101" fmla="*/ 907692 h 5074664"/>
              <a:gd name="connsiteX102" fmla="*/ 3072 w 12191999"/>
              <a:gd name="connsiteY102" fmla="*/ 1362560 h 5074664"/>
              <a:gd name="connsiteX103" fmla="*/ 383321 w 12191999"/>
              <a:gd name="connsiteY103" fmla="*/ 1589483 h 5074664"/>
              <a:gd name="connsiteX104" fmla="*/ 763568 w 12191999"/>
              <a:gd name="connsiteY104" fmla="*/ 1362561 h 5074664"/>
              <a:gd name="connsiteX105" fmla="*/ 763568 w 12191999"/>
              <a:gd name="connsiteY105" fmla="*/ 1815186 h 5074664"/>
              <a:gd name="connsiteX106" fmla="*/ 385362 w 12191999"/>
              <a:gd name="connsiteY106" fmla="*/ 1589483 h 5074664"/>
              <a:gd name="connsiteX107" fmla="*/ 3069 w 12191999"/>
              <a:gd name="connsiteY107" fmla="*/ 1816406 h 5074664"/>
              <a:gd name="connsiteX108" fmla="*/ 3069 w 12191999"/>
              <a:gd name="connsiteY108" fmla="*/ 2270251 h 5074664"/>
              <a:gd name="connsiteX109" fmla="*/ 385362 w 12191999"/>
              <a:gd name="connsiteY109" fmla="*/ 2497174 h 5074664"/>
              <a:gd name="connsiteX110" fmla="*/ 765612 w 12191999"/>
              <a:gd name="connsiteY110" fmla="*/ 2270251 h 5074664"/>
              <a:gd name="connsiteX111" fmla="*/ 765612 w 12191999"/>
              <a:gd name="connsiteY111" fmla="*/ 1817622 h 5074664"/>
              <a:gd name="connsiteX112" fmla="*/ 1144840 w 12191999"/>
              <a:gd name="connsiteY112" fmla="*/ 2043329 h 5074664"/>
              <a:gd name="connsiteX113" fmla="*/ 1527131 w 12191999"/>
              <a:gd name="connsiteY113" fmla="*/ 1816408 h 5074664"/>
              <a:gd name="connsiteX114" fmla="*/ 1527131 w 12191999"/>
              <a:gd name="connsiteY114" fmla="*/ 2270251 h 5074664"/>
              <a:gd name="connsiteX115" fmla="*/ 1909425 w 12191999"/>
              <a:gd name="connsiteY115" fmla="*/ 2497174 h 5074664"/>
              <a:gd name="connsiteX116" fmla="*/ 2289674 w 12191999"/>
              <a:gd name="connsiteY116" fmla="*/ 2270251 h 5074664"/>
              <a:gd name="connsiteX117" fmla="*/ 2289674 w 12191999"/>
              <a:gd name="connsiteY117" fmla="*/ 1817621 h 5074664"/>
              <a:gd name="connsiteX118" fmla="*/ 2668904 w 12191999"/>
              <a:gd name="connsiteY118" fmla="*/ 2043329 h 5074664"/>
              <a:gd name="connsiteX119" fmla="*/ 3049153 w 12191999"/>
              <a:gd name="connsiteY119" fmla="*/ 1816406 h 5074664"/>
              <a:gd name="connsiteX120" fmla="*/ 3049153 w 12191999"/>
              <a:gd name="connsiteY120" fmla="*/ 1362560 h 5074664"/>
              <a:gd name="connsiteX121" fmla="*/ 3048711 w 12191999"/>
              <a:gd name="connsiteY121" fmla="*/ 1362295 h 5074664"/>
              <a:gd name="connsiteX122" fmla="*/ 3049155 w 12191999"/>
              <a:gd name="connsiteY122" fmla="*/ 1362295 h 5074664"/>
              <a:gd name="connsiteX123" fmla="*/ 3049155 w 12191999"/>
              <a:gd name="connsiteY123" fmla="*/ 1362560 h 5074664"/>
              <a:gd name="connsiteX124" fmla="*/ 3431450 w 12191999"/>
              <a:gd name="connsiteY124" fmla="*/ 1589483 h 5074664"/>
              <a:gd name="connsiteX125" fmla="*/ 3811694 w 12191999"/>
              <a:gd name="connsiteY125" fmla="*/ 1362562 h 5074664"/>
              <a:gd name="connsiteX126" fmla="*/ 3811694 w 12191999"/>
              <a:gd name="connsiteY126" fmla="*/ 1816406 h 5074664"/>
              <a:gd name="connsiteX127" fmla="*/ 4192966 w 12191999"/>
              <a:gd name="connsiteY127" fmla="*/ 2043329 h 5074664"/>
              <a:gd name="connsiteX128" fmla="*/ 4573215 w 12191999"/>
              <a:gd name="connsiteY128" fmla="*/ 1816406 h 5074664"/>
              <a:gd name="connsiteX129" fmla="*/ 4573215 w 12191999"/>
              <a:gd name="connsiteY129" fmla="*/ 1362560 h 5074664"/>
              <a:gd name="connsiteX130" fmla="*/ 4955509 w 12191999"/>
              <a:gd name="connsiteY130" fmla="*/ 1589483 h 5074664"/>
              <a:gd name="connsiteX131" fmla="*/ 5336782 w 12191999"/>
              <a:gd name="connsiteY131" fmla="*/ 1362560 h 5074664"/>
              <a:gd name="connsiteX132" fmla="*/ 5336782 w 12191999"/>
              <a:gd name="connsiteY132" fmla="*/ 909858 h 5074664"/>
              <a:gd name="connsiteX133" fmla="*/ 5340413 w 12191999"/>
              <a:gd name="connsiteY133" fmla="*/ 909858 h 5074664"/>
              <a:gd name="connsiteX134" fmla="*/ 5717029 w 12191999"/>
              <a:gd name="connsiteY134" fmla="*/ 1134614 h 5074664"/>
              <a:gd name="connsiteX135" fmla="*/ 6093647 w 12191999"/>
              <a:gd name="connsiteY135" fmla="*/ 909858 h 5074664"/>
              <a:gd name="connsiteX136" fmla="*/ 6097788 w 12191999"/>
              <a:gd name="connsiteY136" fmla="*/ 909858 h 5074664"/>
              <a:gd name="connsiteX137" fmla="*/ 6097788 w 12191999"/>
              <a:gd name="connsiteY137" fmla="*/ 1362253 h 5074664"/>
              <a:gd name="connsiteX138" fmla="*/ 5718052 w 12191999"/>
              <a:gd name="connsiteY138" fmla="*/ 1134615 h 5074664"/>
              <a:gd name="connsiteX139" fmla="*/ 5336784 w 12191999"/>
              <a:gd name="connsiteY139" fmla="*/ 1362560 h 5074664"/>
              <a:gd name="connsiteX140" fmla="*/ 5336784 w 12191999"/>
              <a:gd name="connsiteY140" fmla="*/ 1816406 h 5074664"/>
              <a:gd name="connsiteX141" fmla="*/ 5718052 w 12191999"/>
              <a:gd name="connsiteY141" fmla="*/ 2043329 h 5074664"/>
              <a:gd name="connsiteX142" fmla="*/ 6098300 w 12191999"/>
              <a:gd name="connsiteY142" fmla="*/ 1816406 h 5074664"/>
              <a:gd name="connsiteX143" fmla="*/ 6098300 w 12191999"/>
              <a:gd name="connsiteY143" fmla="*/ 1362866 h 5074664"/>
              <a:gd name="connsiteX144" fmla="*/ 6478037 w 12191999"/>
              <a:gd name="connsiteY144" fmla="*/ 1589483 h 5074664"/>
              <a:gd name="connsiteX145" fmla="*/ 6858286 w 12191999"/>
              <a:gd name="connsiteY145" fmla="*/ 1362560 h 5074664"/>
              <a:gd name="connsiteX146" fmla="*/ 6858286 w 12191999"/>
              <a:gd name="connsiteY146" fmla="*/ 909858 h 5074664"/>
              <a:gd name="connsiteX147" fmla="*/ 6861928 w 12191999"/>
              <a:gd name="connsiteY147" fmla="*/ 909858 h 5074664"/>
              <a:gd name="connsiteX148" fmla="*/ 7239559 w 12191999"/>
              <a:gd name="connsiteY148" fmla="*/ 1134614 h 5074664"/>
              <a:gd name="connsiteX149" fmla="*/ 7621853 w 12191999"/>
              <a:gd name="connsiteY149" fmla="*/ 907691 h 5074664"/>
              <a:gd name="connsiteX150" fmla="*/ 7621853 w 12191999"/>
              <a:gd name="connsiteY150" fmla="*/ 907477 h 5074664"/>
              <a:gd name="connsiteX151" fmla="*/ 7622212 w 12191999"/>
              <a:gd name="connsiteY151" fmla="*/ 907477 h 5074664"/>
              <a:gd name="connsiteX152" fmla="*/ 7621852 w 12191999"/>
              <a:gd name="connsiteY152" fmla="*/ 907692 h 5074664"/>
              <a:gd name="connsiteX153" fmla="*/ 7621852 w 12191999"/>
              <a:gd name="connsiteY153" fmla="*/ 1362560 h 5074664"/>
              <a:gd name="connsiteX154" fmla="*/ 7239559 w 12191999"/>
              <a:gd name="connsiteY154" fmla="*/ 1134615 h 5074664"/>
              <a:gd name="connsiteX155" fmla="*/ 6858287 w 12191999"/>
              <a:gd name="connsiteY155" fmla="*/ 1362560 h 5074664"/>
              <a:gd name="connsiteX156" fmla="*/ 6858287 w 12191999"/>
              <a:gd name="connsiteY156" fmla="*/ 1816406 h 5074664"/>
              <a:gd name="connsiteX157" fmla="*/ 7239559 w 12191999"/>
              <a:gd name="connsiteY157" fmla="*/ 2043329 h 5074664"/>
              <a:gd name="connsiteX158" fmla="*/ 7621853 w 12191999"/>
              <a:gd name="connsiteY158" fmla="*/ 1816406 h 5074664"/>
              <a:gd name="connsiteX159" fmla="*/ 7621853 w 12191999"/>
              <a:gd name="connsiteY159" fmla="*/ 1362561 h 5074664"/>
              <a:gd name="connsiteX160" fmla="*/ 8002101 w 12191999"/>
              <a:gd name="connsiteY160" fmla="*/ 1589483 h 5074664"/>
              <a:gd name="connsiteX161" fmla="*/ 8382350 w 12191999"/>
              <a:gd name="connsiteY161" fmla="*/ 1362560 h 5074664"/>
              <a:gd name="connsiteX162" fmla="*/ 8382350 w 12191999"/>
              <a:gd name="connsiteY162" fmla="*/ 907692 h 5074664"/>
              <a:gd name="connsiteX163" fmla="*/ 8381990 w 12191999"/>
              <a:gd name="connsiteY163" fmla="*/ 907477 h 5074664"/>
              <a:gd name="connsiteX164" fmla="*/ 8382351 w 12191999"/>
              <a:gd name="connsiteY164" fmla="*/ 907477 h 5074664"/>
              <a:gd name="connsiteX165" fmla="*/ 8382351 w 12191999"/>
              <a:gd name="connsiteY165" fmla="*/ 907691 h 5074664"/>
              <a:gd name="connsiteX166" fmla="*/ 8763623 w 12191999"/>
              <a:gd name="connsiteY166" fmla="*/ 1134614 h 5074664"/>
              <a:gd name="connsiteX167" fmla="*/ 9143872 w 12191999"/>
              <a:gd name="connsiteY167" fmla="*/ 907691 h 5074664"/>
              <a:gd name="connsiteX168" fmla="*/ 9143872 w 12191999"/>
              <a:gd name="connsiteY168" fmla="*/ 455039 h 5074664"/>
              <a:gd name="connsiteX169" fmla="*/ 9145884 w 12191999"/>
              <a:gd name="connsiteY169" fmla="*/ 455039 h 5074664"/>
              <a:gd name="connsiteX170" fmla="*/ 9526166 w 12191999"/>
              <a:gd name="connsiteY170" fmla="*/ 680768 h 5074664"/>
              <a:gd name="connsiteX171" fmla="*/ 9904415 w 12191999"/>
              <a:gd name="connsiteY171" fmla="*/ 455039 h 5074664"/>
              <a:gd name="connsiteX172" fmla="*/ 9906414 w 12191999"/>
              <a:gd name="connsiteY172" fmla="*/ 455039 h 5074664"/>
              <a:gd name="connsiteX173" fmla="*/ 9906414 w 12191999"/>
              <a:gd name="connsiteY173" fmla="*/ 907691 h 5074664"/>
              <a:gd name="connsiteX174" fmla="*/ 10287686 w 12191999"/>
              <a:gd name="connsiteY174" fmla="*/ 1134614 h 5074664"/>
              <a:gd name="connsiteX175" fmla="*/ 10667935 w 12191999"/>
              <a:gd name="connsiteY175" fmla="*/ 907691 h 5074664"/>
              <a:gd name="connsiteX176" fmla="*/ 10667935 w 12191999"/>
              <a:gd name="connsiteY176" fmla="*/ 453846 h 5074664"/>
              <a:gd name="connsiteX177" fmla="*/ 10289379 w 12191999"/>
              <a:gd name="connsiteY177" fmla="*/ 227934 h 5074664"/>
              <a:gd name="connsiteX178" fmla="*/ 10289379 w 12191999"/>
              <a:gd name="connsiteY178" fmla="*/ 225913 h 5074664"/>
              <a:gd name="connsiteX179" fmla="*/ 10663578 w 12191999"/>
              <a:gd name="connsiteY179" fmla="*/ 2599 h 5074664"/>
              <a:gd name="connsiteX180" fmla="*/ 10667935 w 12191999"/>
              <a:gd name="connsiteY180" fmla="*/ 2599 h 5074664"/>
              <a:gd name="connsiteX181" fmla="*/ 10667935 w 12191999"/>
              <a:gd name="connsiteY181" fmla="*/ 453845 h 5074664"/>
              <a:gd name="connsiteX182" fmla="*/ 11050229 w 12191999"/>
              <a:gd name="connsiteY182" fmla="*/ 680768 h 5074664"/>
              <a:gd name="connsiteX183" fmla="*/ 11431501 w 12191999"/>
              <a:gd name="connsiteY183" fmla="*/ 453845 h 5074664"/>
              <a:gd name="connsiteX184" fmla="*/ 11431501 w 12191999"/>
              <a:gd name="connsiteY184" fmla="*/ 2599 h 5074664"/>
              <a:gd name="connsiteX185" fmla="*/ 11434846 w 12191999"/>
              <a:gd name="connsiteY185" fmla="*/ 2599 h 5074664"/>
              <a:gd name="connsiteX186" fmla="*/ 11811750 w 12191999"/>
              <a:gd name="connsiteY186" fmla="*/ 226923 h 5074664"/>
              <a:gd name="connsiteX187" fmla="*/ 12187642 w 12191999"/>
              <a:gd name="connsiteY187" fmla="*/ 2599 h 5074664"/>
              <a:gd name="connsiteX188" fmla="*/ 12191997 w 12191999"/>
              <a:gd name="connsiteY188" fmla="*/ 2599 h 5074664"/>
              <a:gd name="connsiteX189" fmla="*/ 12191997 w 12191999"/>
              <a:gd name="connsiteY189" fmla="*/ 1 h 5074664"/>
              <a:gd name="connsiteX190" fmla="*/ 12191999 w 12191999"/>
              <a:gd name="connsiteY190"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1144840 w 12191999"/>
              <a:gd name="connsiteY85" fmla="*/ 226923 h 5074664"/>
              <a:gd name="connsiteX86" fmla="*/ 763569 w 12191999"/>
              <a:gd name="connsiteY86" fmla="*/ 453846 h 5074664"/>
              <a:gd name="connsiteX87" fmla="*/ 763569 w 12191999"/>
              <a:gd name="connsiteY87" fmla="*/ 907691 h 5074664"/>
              <a:gd name="connsiteX88" fmla="*/ 1144841 w 12191999"/>
              <a:gd name="connsiteY88" fmla="*/ 1134614 h 5074664"/>
              <a:gd name="connsiteX89" fmla="*/ 1527134 w 12191999"/>
              <a:gd name="connsiteY89" fmla="*/ 907691 h 5074664"/>
              <a:gd name="connsiteX90" fmla="*/ 1527134 w 12191999"/>
              <a:gd name="connsiteY90" fmla="*/ 455039 h 5074664"/>
              <a:gd name="connsiteX91" fmla="*/ 1529133 w 12191999"/>
              <a:gd name="connsiteY91" fmla="*/ 455039 h 5074664"/>
              <a:gd name="connsiteX92" fmla="*/ 1907381 w 12191999"/>
              <a:gd name="connsiteY92" fmla="*/ 680768 h 5074664"/>
              <a:gd name="connsiteX93" fmla="*/ 1907381 w 12191999"/>
              <a:gd name="connsiteY93" fmla="*/ 680770 h 5074664"/>
              <a:gd name="connsiteX94" fmla="*/ 1527134 w 12191999"/>
              <a:gd name="connsiteY94" fmla="*/ 907692 h 5074664"/>
              <a:gd name="connsiteX95" fmla="*/ 1527134 w 12191999"/>
              <a:gd name="connsiteY95" fmla="*/ 1362560 h 5074664"/>
              <a:gd name="connsiteX96" fmla="*/ 1144840 w 12191999"/>
              <a:gd name="connsiteY96" fmla="*/ 1134615 h 5074664"/>
              <a:gd name="connsiteX97" fmla="*/ 763570 w 12191999"/>
              <a:gd name="connsiteY97" fmla="*/ 1362559 h 5074664"/>
              <a:gd name="connsiteX98" fmla="*/ 763570 w 12191999"/>
              <a:gd name="connsiteY98" fmla="*/ 907692 h 5074664"/>
              <a:gd name="connsiteX99" fmla="*/ 383321 w 12191999"/>
              <a:gd name="connsiteY99" fmla="*/ 680769 h 5074664"/>
              <a:gd name="connsiteX100" fmla="*/ 3072 w 12191999"/>
              <a:gd name="connsiteY100" fmla="*/ 907692 h 5074664"/>
              <a:gd name="connsiteX101" fmla="*/ 3072 w 12191999"/>
              <a:gd name="connsiteY101" fmla="*/ 1362560 h 5074664"/>
              <a:gd name="connsiteX102" fmla="*/ 383321 w 12191999"/>
              <a:gd name="connsiteY102" fmla="*/ 1589483 h 5074664"/>
              <a:gd name="connsiteX103" fmla="*/ 763568 w 12191999"/>
              <a:gd name="connsiteY103" fmla="*/ 1362561 h 5074664"/>
              <a:gd name="connsiteX104" fmla="*/ 763568 w 12191999"/>
              <a:gd name="connsiteY104" fmla="*/ 1815186 h 5074664"/>
              <a:gd name="connsiteX105" fmla="*/ 385362 w 12191999"/>
              <a:gd name="connsiteY105" fmla="*/ 1589483 h 5074664"/>
              <a:gd name="connsiteX106" fmla="*/ 3069 w 12191999"/>
              <a:gd name="connsiteY106" fmla="*/ 1816406 h 5074664"/>
              <a:gd name="connsiteX107" fmla="*/ 3069 w 12191999"/>
              <a:gd name="connsiteY107" fmla="*/ 2270251 h 5074664"/>
              <a:gd name="connsiteX108" fmla="*/ 385362 w 12191999"/>
              <a:gd name="connsiteY108" fmla="*/ 2497174 h 5074664"/>
              <a:gd name="connsiteX109" fmla="*/ 765612 w 12191999"/>
              <a:gd name="connsiteY109" fmla="*/ 2270251 h 5074664"/>
              <a:gd name="connsiteX110" fmla="*/ 765612 w 12191999"/>
              <a:gd name="connsiteY110" fmla="*/ 1817622 h 5074664"/>
              <a:gd name="connsiteX111" fmla="*/ 1144840 w 12191999"/>
              <a:gd name="connsiteY111" fmla="*/ 2043329 h 5074664"/>
              <a:gd name="connsiteX112" fmla="*/ 1527131 w 12191999"/>
              <a:gd name="connsiteY112" fmla="*/ 1816408 h 5074664"/>
              <a:gd name="connsiteX113" fmla="*/ 1527131 w 12191999"/>
              <a:gd name="connsiteY113" fmla="*/ 2270251 h 5074664"/>
              <a:gd name="connsiteX114" fmla="*/ 1909425 w 12191999"/>
              <a:gd name="connsiteY114" fmla="*/ 2497174 h 5074664"/>
              <a:gd name="connsiteX115" fmla="*/ 2289674 w 12191999"/>
              <a:gd name="connsiteY115" fmla="*/ 2270251 h 5074664"/>
              <a:gd name="connsiteX116" fmla="*/ 2289674 w 12191999"/>
              <a:gd name="connsiteY116" fmla="*/ 1817621 h 5074664"/>
              <a:gd name="connsiteX117" fmla="*/ 2668904 w 12191999"/>
              <a:gd name="connsiteY117" fmla="*/ 2043329 h 5074664"/>
              <a:gd name="connsiteX118" fmla="*/ 3049153 w 12191999"/>
              <a:gd name="connsiteY118" fmla="*/ 1816406 h 5074664"/>
              <a:gd name="connsiteX119" fmla="*/ 3049153 w 12191999"/>
              <a:gd name="connsiteY119" fmla="*/ 1362560 h 5074664"/>
              <a:gd name="connsiteX120" fmla="*/ 3048711 w 12191999"/>
              <a:gd name="connsiteY120" fmla="*/ 1362295 h 5074664"/>
              <a:gd name="connsiteX121" fmla="*/ 3049155 w 12191999"/>
              <a:gd name="connsiteY121" fmla="*/ 1362295 h 5074664"/>
              <a:gd name="connsiteX122" fmla="*/ 3049155 w 12191999"/>
              <a:gd name="connsiteY122" fmla="*/ 1362560 h 5074664"/>
              <a:gd name="connsiteX123" fmla="*/ 3431450 w 12191999"/>
              <a:gd name="connsiteY123" fmla="*/ 1589483 h 5074664"/>
              <a:gd name="connsiteX124" fmla="*/ 3811694 w 12191999"/>
              <a:gd name="connsiteY124" fmla="*/ 1362562 h 5074664"/>
              <a:gd name="connsiteX125" fmla="*/ 3811694 w 12191999"/>
              <a:gd name="connsiteY125" fmla="*/ 1816406 h 5074664"/>
              <a:gd name="connsiteX126" fmla="*/ 4192966 w 12191999"/>
              <a:gd name="connsiteY126" fmla="*/ 2043329 h 5074664"/>
              <a:gd name="connsiteX127" fmla="*/ 4573215 w 12191999"/>
              <a:gd name="connsiteY127" fmla="*/ 1816406 h 5074664"/>
              <a:gd name="connsiteX128" fmla="*/ 4573215 w 12191999"/>
              <a:gd name="connsiteY128" fmla="*/ 1362560 h 5074664"/>
              <a:gd name="connsiteX129" fmla="*/ 4955509 w 12191999"/>
              <a:gd name="connsiteY129" fmla="*/ 1589483 h 5074664"/>
              <a:gd name="connsiteX130" fmla="*/ 5336782 w 12191999"/>
              <a:gd name="connsiteY130" fmla="*/ 1362560 h 5074664"/>
              <a:gd name="connsiteX131" fmla="*/ 5336782 w 12191999"/>
              <a:gd name="connsiteY131" fmla="*/ 909858 h 5074664"/>
              <a:gd name="connsiteX132" fmla="*/ 5340413 w 12191999"/>
              <a:gd name="connsiteY132" fmla="*/ 909858 h 5074664"/>
              <a:gd name="connsiteX133" fmla="*/ 5717029 w 12191999"/>
              <a:gd name="connsiteY133" fmla="*/ 1134614 h 5074664"/>
              <a:gd name="connsiteX134" fmla="*/ 6093647 w 12191999"/>
              <a:gd name="connsiteY134" fmla="*/ 909858 h 5074664"/>
              <a:gd name="connsiteX135" fmla="*/ 6097788 w 12191999"/>
              <a:gd name="connsiteY135" fmla="*/ 909858 h 5074664"/>
              <a:gd name="connsiteX136" fmla="*/ 6097788 w 12191999"/>
              <a:gd name="connsiteY136" fmla="*/ 1362253 h 5074664"/>
              <a:gd name="connsiteX137" fmla="*/ 5718052 w 12191999"/>
              <a:gd name="connsiteY137" fmla="*/ 1134615 h 5074664"/>
              <a:gd name="connsiteX138" fmla="*/ 5336784 w 12191999"/>
              <a:gd name="connsiteY138" fmla="*/ 1362560 h 5074664"/>
              <a:gd name="connsiteX139" fmla="*/ 5336784 w 12191999"/>
              <a:gd name="connsiteY139" fmla="*/ 1816406 h 5074664"/>
              <a:gd name="connsiteX140" fmla="*/ 5718052 w 12191999"/>
              <a:gd name="connsiteY140" fmla="*/ 2043329 h 5074664"/>
              <a:gd name="connsiteX141" fmla="*/ 6098300 w 12191999"/>
              <a:gd name="connsiteY141" fmla="*/ 1816406 h 5074664"/>
              <a:gd name="connsiteX142" fmla="*/ 6098300 w 12191999"/>
              <a:gd name="connsiteY142" fmla="*/ 1362866 h 5074664"/>
              <a:gd name="connsiteX143" fmla="*/ 6478037 w 12191999"/>
              <a:gd name="connsiteY143" fmla="*/ 1589483 h 5074664"/>
              <a:gd name="connsiteX144" fmla="*/ 6858286 w 12191999"/>
              <a:gd name="connsiteY144" fmla="*/ 1362560 h 5074664"/>
              <a:gd name="connsiteX145" fmla="*/ 6858286 w 12191999"/>
              <a:gd name="connsiteY145" fmla="*/ 909858 h 5074664"/>
              <a:gd name="connsiteX146" fmla="*/ 6861928 w 12191999"/>
              <a:gd name="connsiteY146" fmla="*/ 909858 h 5074664"/>
              <a:gd name="connsiteX147" fmla="*/ 7239559 w 12191999"/>
              <a:gd name="connsiteY147" fmla="*/ 1134614 h 5074664"/>
              <a:gd name="connsiteX148" fmla="*/ 7621853 w 12191999"/>
              <a:gd name="connsiteY148" fmla="*/ 907691 h 5074664"/>
              <a:gd name="connsiteX149" fmla="*/ 7621853 w 12191999"/>
              <a:gd name="connsiteY149" fmla="*/ 907477 h 5074664"/>
              <a:gd name="connsiteX150" fmla="*/ 7622212 w 12191999"/>
              <a:gd name="connsiteY150" fmla="*/ 907477 h 5074664"/>
              <a:gd name="connsiteX151" fmla="*/ 7621852 w 12191999"/>
              <a:gd name="connsiteY151" fmla="*/ 907692 h 5074664"/>
              <a:gd name="connsiteX152" fmla="*/ 7621852 w 12191999"/>
              <a:gd name="connsiteY152" fmla="*/ 1362560 h 5074664"/>
              <a:gd name="connsiteX153" fmla="*/ 7239559 w 12191999"/>
              <a:gd name="connsiteY153" fmla="*/ 1134615 h 5074664"/>
              <a:gd name="connsiteX154" fmla="*/ 6858287 w 12191999"/>
              <a:gd name="connsiteY154" fmla="*/ 1362560 h 5074664"/>
              <a:gd name="connsiteX155" fmla="*/ 6858287 w 12191999"/>
              <a:gd name="connsiteY155" fmla="*/ 1816406 h 5074664"/>
              <a:gd name="connsiteX156" fmla="*/ 7239559 w 12191999"/>
              <a:gd name="connsiteY156" fmla="*/ 2043329 h 5074664"/>
              <a:gd name="connsiteX157" fmla="*/ 7621853 w 12191999"/>
              <a:gd name="connsiteY157" fmla="*/ 1816406 h 5074664"/>
              <a:gd name="connsiteX158" fmla="*/ 7621853 w 12191999"/>
              <a:gd name="connsiteY158" fmla="*/ 1362561 h 5074664"/>
              <a:gd name="connsiteX159" fmla="*/ 8002101 w 12191999"/>
              <a:gd name="connsiteY159" fmla="*/ 1589483 h 5074664"/>
              <a:gd name="connsiteX160" fmla="*/ 8382350 w 12191999"/>
              <a:gd name="connsiteY160" fmla="*/ 1362560 h 5074664"/>
              <a:gd name="connsiteX161" fmla="*/ 8382350 w 12191999"/>
              <a:gd name="connsiteY161" fmla="*/ 907692 h 5074664"/>
              <a:gd name="connsiteX162" fmla="*/ 8381990 w 12191999"/>
              <a:gd name="connsiteY162" fmla="*/ 907477 h 5074664"/>
              <a:gd name="connsiteX163" fmla="*/ 8382351 w 12191999"/>
              <a:gd name="connsiteY163" fmla="*/ 907477 h 5074664"/>
              <a:gd name="connsiteX164" fmla="*/ 8382351 w 12191999"/>
              <a:gd name="connsiteY164" fmla="*/ 907691 h 5074664"/>
              <a:gd name="connsiteX165" fmla="*/ 8763623 w 12191999"/>
              <a:gd name="connsiteY165" fmla="*/ 1134614 h 5074664"/>
              <a:gd name="connsiteX166" fmla="*/ 9143872 w 12191999"/>
              <a:gd name="connsiteY166" fmla="*/ 907691 h 5074664"/>
              <a:gd name="connsiteX167" fmla="*/ 9143872 w 12191999"/>
              <a:gd name="connsiteY167" fmla="*/ 455039 h 5074664"/>
              <a:gd name="connsiteX168" fmla="*/ 9145884 w 12191999"/>
              <a:gd name="connsiteY168" fmla="*/ 455039 h 5074664"/>
              <a:gd name="connsiteX169" fmla="*/ 9526166 w 12191999"/>
              <a:gd name="connsiteY169" fmla="*/ 680768 h 5074664"/>
              <a:gd name="connsiteX170" fmla="*/ 9904415 w 12191999"/>
              <a:gd name="connsiteY170" fmla="*/ 455039 h 5074664"/>
              <a:gd name="connsiteX171" fmla="*/ 9906414 w 12191999"/>
              <a:gd name="connsiteY171" fmla="*/ 455039 h 5074664"/>
              <a:gd name="connsiteX172" fmla="*/ 9906414 w 12191999"/>
              <a:gd name="connsiteY172" fmla="*/ 907691 h 5074664"/>
              <a:gd name="connsiteX173" fmla="*/ 10287686 w 12191999"/>
              <a:gd name="connsiteY173" fmla="*/ 1134614 h 5074664"/>
              <a:gd name="connsiteX174" fmla="*/ 10667935 w 12191999"/>
              <a:gd name="connsiteY174" fmla="*/ 907691 h 5074664"/>
              <a:gd name="connsiteX175" fmla="*/ 10667935 w 12191999"/>
              <a:gd name="connsiteY175" fmla="*/ 453846 h 5074664"/>
              <a:gd name="connsiteX176" fmla="*/ 10289379 w 12191999"/>
              <a:gd name="connsiteY176" fmla="*/ 227934 h 5074664"/>
              <a:gd name="connsiteX177" fmla="*/ 10289379 w 12191999"/>
              <a:gd name="connsiteY177" fmla="*/ 225913 h 5074664"/>
              <a:gd name="connsiteX178" fmla="*/ 10663578 w 12191999"/>
              <a:gd name="connsiteY178" fmla="*/ 2599 h 5074664"/>
              <a:gd name="connsiteX179" fmla="*/ 10667935 w 12191999"/>
              <a:gd name="connsiteY179" fmla="*/ 2599 h 5074664"/>
              <a:gd name="connsiteX180" fmla="*/ 10667935 w 12191999"/>
              <a:gd name="connsiteY180" fmla="*/ 453845 h 5074664"/>
              <a:gd name="connsiteX181" fmla="*/ 11050229 w 12191999"/>
              <a:gd name="connsiteY181" fmla="*/ 680768 h 5074664"/>
              <a:gd name="connsiteX182" fmla="*/ 11431501 w 12191999"/>
              <a:gd name="connsiteY182" fmla="*/ 453845 h 5074664"/>
              <a:gd name="connsiteX183" fmla="*/ 11431501 w 12191999"/>
              <a:gd name="connsiteY183" fmla="*/ 2599 h 5074664"/>
              <a:gd name="connsiteX184" fmla="*/ 11434846 w 12191999"/>
              <a:gd name="connsiteY184" fmla="*/ 2599 h 5074664"/>
              <a:gd name="connsiteX185" fmla="*/ 11811750 w 12191999"/>
              <a:gd name="connsiteY185" fmla="*/ 226923 h 5074664"/>
              <a:gd name="connsiteX186" fmla="*/ 12187642 w 12191999"/>
              <a:gd name="connsiteY186" fmla="*/ 2599 h 5074664"/>
              <a:gd name="connsiteX187" fmla="*/ 12191997 w 12191999"/>
              <a:gd name="connsiteY187" fmla="*/ 2599 h 5074664"/>
              <a:gd name="connsiteX188" fmla="*/ 12191997 w 12191999"/>
              <a:gd name="connsiteY188" fmla="*/ 1 h 5074664"/>
              <a:gd name="connsiteX189" fmla="*/ 12191999 w 12191999"/>
              <a:gd name="connsiteY189"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763569 w 12191999"/>
              <a:gd name="connsiteY85" fmla="*/ 453846 h 5074664"/>
              <a:gd name="connsiteX86" fmla="*/ 763569 w 12191999"/>
              <a:gd name="connsiteY86" fmla="*/ 907691 h 5074664"/>
              <a:gd name="connsiteX87" fmla="*/ 1144841 w 12191999"/>
              <a:gd name="connsiteY87" fmla="*/ 1134614 h 5074664"/>
              <a:gd name="connsiteX88" fmla="*/ 1527134 w 12191999"/>
              <a:gd name="connsiteY88" fmla="*/ 907691 h 5074664"/>
              <a:gd name="connsiteX89" fmla="*/ 1527134 w 12191999"/>
              <a:gd name="connsiteY89" fmla="*/ 455039 h 5074664"/>
              <a:gd name="connsiteX90" fmla="*/ 1529133 w 12191999"/>
              <a:gd name="connsiteY90" fmla="*/ 455039 h 5074664"/>
              <a:gd name="connsiteX91" fmla="*/ 1907381 w 12191999"/>
              <a:gd name="connsiteY91" fmla="*/ 680768 h 5074664"/>
              <a:gd name="connsiteX92" fmla="*/ 1907381 w 12191999"/>
              <a:gd name="connsiteY92" fmla="*/ 680770 h 5074664"/>
              <a:gd name="connsiteX93" fmla="*/ 1527134 w 12191999"/>
              <a:gd name="connsiteY93" fmla="*/ 907692 h 5074664"/>
              <a:gd name="connsiteX94" fmla="*/ 1527134 w 12191999"/>
              <a:gd name="connsiteY94" fmla="*/ 1362560 h 5074664"/>
              <a:gd name="connsiteX95" fmla="*/ 1144840 w 12191999"/>
              <a:gd name="connsiteY95" fmla="*/ 1134615 h 5074664"/>
              <a:gd name="connsiteX96" fmla="*/ 763570 w 12191999"/>
              <a:gd name="connsiteY96" fmla="*/ 1362559 h 5074664"/>
              <a:gd name="connsiteX97" fmla="*/ 763570 w 12191999"/>
              <a:gd name="connsiteY97" fmla="*/ 907692 h 5074664"/>
              <a:gd name="connsiteX98" fmla="*/ 383321 w 12191999"/>
              <a:gd name="connsiteY98" fmla="*/ 680769 h 5074664"/>
              <a:gd name="connsiteX99" fmla="*/ 3072 w 12191999"/>
              <a:gd name="connsiteY99" fmla="*/ 907692 h 5074664"/>
              <a:gd name="connsiteX100" fmla="*/ 3072 w 12191999"/>
              <a:gd name="connsiteY100" fmla="*/ 1362560 h 5074664"/>
              <a:gd name="connsiteX101" fmla="*/ 383321 w 12191999"/>
              <a:gd name="connsiteY101" fmla="*/ 1589483 h 5074664"/>
              <a:gd name="connsiteX102" fmla="*/ 763568 w 12191999"/>
              <a:gd name="connsiteY102" fmla="*/ 1362561 h 5074664"/>
              <a:gd name="connsiteX103" fmla="*/ 763568 w 12191999"/>
              <a:gd name="connsiteY103" fmla="*/ 1815186 h 5074664"/>
              <a:gd name="connsiteX104" fmla="*/ 385362 w 12191999"/>
              <a:gd name="connsiteY104" fmla="*/ 1589483 h 5074664"/>
              <a:gd name="connsiteX105" fmla="*/ 3069 w 12191999"/>
              <a:gd name="connsiteY105" fmla="*/ 1816406 h 5074664"/>
              <a:gd name="connsiteX106" fmla="*/ 3069 w 12191999"/>
              <a:gd name="connsiteY106" fmla="*/ 2270251 h 5074664"/>
              <a:gd name="connsiteX107" fmla="*/ 385362 w 12191999"/>
              <a:gd name="connsiteY107" fmla="*/ 2497174 h 5074664"/>
              <a:gd name="connsiteX108" fmla="*/ 765612 w 12191999"/>
              <a:gd name="connsiteY108" fmla="*/ 2270251 h 5074664"/>
              <a:gd name="connsiteX109" fmla="*/ 765612 w 12191999"/>
              <a:gd name="connsiteY109" fmla="*/ 1817622 h 5074664"/>
              <a:gd name="connsiteX110" fmla="*/ 1144840 w 12191999"/>
              <a:gd name="connsiteY110" fmla="*/ 2043329 h 5074664"/>
              <a:gd name="connsiteX111" fmla="*/ 1527131 w 12191999"/>
              <a:gd name="connsiteY111" fmla="*/ 1816408 h 5074664"/>
              <a:gd name="connsiteX112" fmla="*/ 1527131 w 12191999"/>
              <a:gd name="connsiteY112" fmla="*/ 2270251 h 5074664"/>
              <a:gd name="connsiteX113" fmla="*/ 1909425 w 12191999"/>
              <a:gd name="connsiteY113" fmla="*/ 2497174 h 5074664"/>
              <a:gd name="connsiteX114" fmla="*/ 2289674 w 12191999"/>
              <a:gd name="connsiteY114" fmla="*/ 2270251 h 5074664"/>
              <a:gd name="connsiteX115" fmla="*/ 2289674 w 12191999"/>
              <a:gd name="connsiteY115" fmla="*/ 1817621 h 5074664"/>
              <a:gd name="connsiteX116" fmla="*/ 2668904 w 12191999"/>
              <a:gd name="connsiteY116" fmla="*/ 2043329 h 5074664"/>
              <a:gd name="connsiteX117" fmla="*/ 3049153 w 12191999"/>
              <a:gd name="connsiteY117" fmla="*/ 1816406 h 5074664"/>
              <a:gd name="connsiteX118" fmla="*/ 3049153 w 12191999"/>
              <a:gd name="connsiteY118" fmla="*/ 1362560 h 5074664"/>
              <a:gd name="connsiteX119" fmla="*/ 3048711 w 12191999"/>
              <a:gd name="connsiteY119" fmla="*/ 1362295 h 5074664"/>
              <a:gd name="connsiteX120" fmla="*/ 3049155 w 12191999"/>
              <a:gd name="connsiteY120" fmla="*/ 1362295 h 5074664"/>
              <a:gd name="connsiteX121" fmla="*/ 3049155 w 12191999"/>
              <a:gd name="connsiteY121" fmla="*/ 1362560 h 5074664"/>
              <a:gd name="connsiteX122" fmla="*/ 3431450 w 12191999"/>
              <a:gd name="connsiteY122" fmla="*/ 1589483 h 5074664"/>
              <a:gd name="connsiteX123" fmla="*/ 3811694 w 12191999"/>
              <a:gd name="connsiteY123" fmla="*/ 1362562 h 5074664"/>
              <a:gd name="connsiteX124" fmla="*/ 3811694 w 12191999"/>
              <a:gd name="connsiteY124" fmla="*/ 1816406 h 5074664"/>
              <a:gd name="connsiteX125" fmla="*/ 4192966 w 12191999"/>
              <a:gd name="connsiteY125" fmla="*/ 2043329 h 5074664"/>
              <a:gd name="connsiteX126" fmla="*/ 4573215 w 12191999"/>
              <a:gd name="connsiteY126" fmla="*/ 1816406 h 5074664"/>
              <a:gd name="connsiteX127" fmla="*/ 4573215 w 12191999"/>
              <a:gd name="connsiteY127" fmla="*/ 1362560 h 5074664"/>
              <a:gd name="connsiteX128" fmla="*/ 4955509 w 12191999"/>
              <a:gd name="connsiteY128" fmla="*/ 1589483 h 5074664"/>
              <a:gd name="connsiteX129" fmla="*/ 5336782 w 12191999"/>
              <a:gd name="connsiteY129" fmla="*/ 1362560 h 5074664"/>
              <a:gd name="connsiteX130" fmla="*/ 5336782 w 12191999"/>
              <a:gd name="connsiteY130" fmla="*/ 909858 h 5074664"/>
              <a:gd name="connsiteX131" fmla="*/ 5340413 w 12191999"/>
              <a:gd name="connsiteY131" fmla="*/ 909858 h 5074664"/>
              <a:gd name="connsiteX132" fmla="*/ 5717029 w 12191999"/>
              <a:gd name="connsiteY132" fmla="*/ 1134614 h 5074664"/>
              <a:gd name="connsiteX133" fmla="*/ 6093647 w 12191999"/>
              <a:gd name="connsiteY133" fmla="*/ 909858 h 5074664"/>
              <a:gd name="connsiteX134" fmla="*/ 6097788 w 12191999"/>
              <a:gd name="connsiteY134" fmla="*/ 909858 h 5074664"/>
              <a:gd name="connsiteX135" fmla="*/ 6097788 w 12191999"/>
              <a:gd name="connsiteY135" fmla="*/ 1362253 h 5074664"/>
              <a:gd name="connsiteX136" fmla="*/ 5718052 w 12191999"/>
              <a:gd name="connsiteY136" fmla="*/ 1134615 h 5074664"/>
              <a:gd name="connsiteX137" fmla="*/ 5336784 w 12191999"/>
              <a:gd name="connsiteY137" fmla="*/ 1362560 h 5074664"/>
              <a:gd name="connsiteX138" fmla="*/ 5336784 w 12191999"/>
              <a:gd name="connsiteY138" fmla="*/ 1816406 h 5074664"/>
              <a:gd name="connsiteX139" fmla="*/ 5718052 w 12191999"/>
              <a:gd name="connsiteY139" fmla="*/ 2043329 h 5074664"/>
              <a:gd name="connsiteX140" fmla="*/ 6098300 w 12191999"/>
              <a:gd name="connsiteY140" fmla="*/ 1816406 h 5074664"/>
              <a:gd name="connsiteX141" fmla="*/ 6098300 w 12191999"/>
              <a:gd name="connsiteY141" fmla="*/ 1362866 h 5074664"/>
              <a:gd name="connsiteX142" fmla="*/ 6478037 w 12191999"/>
              <a:gd name="connsiteY142" fmla="*/ 1589483 h 5074664"/>
              <a:gd name="connsiteX143" fmla="*/ 6858286 w 12191999"/>
              <a:gd name="connsiteY143" fmla="*/ 1362560 h 5074664"/>
              <a:gd name="connsiteX144" fmla="*/ 6858286 w 12191999"/>
              <a:gd name="connsiteY144" fmla="*/ 909858 h 5074664"/>
              <a:gd name="connsiteX145" fmla="*/ 6861928 w 12191999"/>
              <a:gd name="connsiteY145" fmla="*/ 909858 h 5074664"/>
              <a:gd name="connsiteX146" fmla="*/ 7239559 w 12191999"/>
              <a:gd name="connsiteY146" fmla="*/ 1134614 h 5074664"/>
              <a:gd name="connsiteX147" fmla="*/ 7621853 w 12191999"/>
              <a:gd name="connsiteY147" fmla="*/ 907691 h 5074664"/>
              <a:gd name="connsiteX148" fmla="*/ 7621853 w 12191999"/>
              <a:gd name="connsiteY148" fmla="*/ 907477 h 5074664"/>
              <a:gd name="connsiteX149" fmla="*/ 7622212 w 12191999"/>
              <a:gd name="connsiteY149" fmla="*/ 907477 h 5074664"/>
              <a:gd name="connsiteX150" fmla="*/ 7621852 w 12191999"/>
              <a:gd name="connsiteY150" fmla="*/ 907692 h 5074664"/>
              <a:gd name="connsiteX151" fmla="*/ 7621852 w 12191999"/>
              <a:gd name="connsiteY151" fmla="*/ 1362560 h 5074664"/>
              <a:gd name="connsiteX152" fmla="*/ 7239559 w 12191999"/>
              <a:gd name="connsiteY152" fmla="*/ 1134615 h 5074664"/>
              <a:gd name="connsiteX153" fmla="*/ 6858287 w 12191999"/>
              <a:gd name="connsiteY153" fmla="*/ 1362560 h 5074664"/>
              <a:gd name="connsiteX154" fmla="*/ 6858287 w 12191999"/>
              <a:gd name="connsiteY154" fmla="*/ 1816406 h 5074664"/>
              <a:gd name="connsiteX155" fmla="*/ 7239559 w 12191999"/>
              <a:gd name="connsiteY155" fmla="*/ 2043329 h 5074664"/>
              <a:gd name="connsiteX156" fmla="*/ 7621853 w 12191999"/>
              <a:gd name="connsiteY156" fmla="*/ 1816406 h 5074664"/>
              <a:gd name="connsiteX157" fmla="*/ 7621853 w 12191999"/>
              <a:gd name="connsiteY157" fmla="*/ 1362561 h 5074664"/>
              <a:gd name="connsiteX158" fmla="*/ 8002101 w 12191999"/>
              <a:gd name="connsiteY158" fmla="*/ 1589483 h 5074664"/>
              <a:gd name="connsiteX159" fmla="*/ 8382350 w 12191999"/>
              <a:gd name="connsiteY159" fmla="*/ 1362560 h 5074664"/>
              <a:gd name="connsiteX160" fmla="*/ 8382350 w 12191999"/>
              <a:gd name="connsiteY160" fmla="*/ 907692 h 5074664"/>
              <a:gd name="connsiteX161" fmla="*/ 8381990 w 12191999"/>
              <a:gd name="connsiteY161" fmla="*/ 907477 h 5074664"/>
              <a:gd name="connsiteX162" fmla="*/ 8382351 w 12191999"/>
              <a:gd name="connsiteY162" fmla="*/ 907477 h 5074664"/>
              <a:gd name="connsiteX163" fmla="*/ 8382351 w 12191999"/>
              <a:gd name="connsiteY163" fmla="*/ 907691 h 5074664"/>
              <a:gd name="connsiteX164" fmla="*/ 8763623 w 12191999"/>
              <a:gd name="connsiteY164" fmla="*/ 1134614 h 5074664"/>
              <a:gd name="connsiteX165" fmla="*/ 9143872 w 12191999"/>
              <a:gd name="connsiteY165" fmla="*/ 907691 h 5074664"/>
              <a:gd name="connsiteX166" fmla="*/ 9143872 w 12191999"/>
              <a:gd name="connsiteY166" fmla="*/ 455039 h 5074664"/>
              <a:gd name="connsiteX167" fmla="*/ 9145884 w 12191999"/>
              <a:gd name="connsiteY167" fmla="*/ 455039 h 5074664"/>
              <a:gd name="connsiteX168" fmla="*/ 9526166 w 12191999"/>
              <a:gd name="connsiteY168" fmla="*/ 680768 h 5074664"/>
              <a:gd name="connsiteX169" fmla="*/ 9904415 w 12191999"/>
              <a:gd name="connsiteY169" fmla="*/ 455039 h 5074664"/>
              <a:gd name="connsiteX170" fmla="*/ 9906414 w 12191999"/>
              <a:gd name="connsiteY170" fmla="*/ 455039 h 5074664"/>
              <a:gd name="connsiteX171" fmla="*/ 9906414 w 12191999"/>
              <a:gd name="connsiteY171" fmla="*/ 907691 h 5074664"/>
              <a:gd name="connsiteX172" fmla="*/ 10287686 w 12191999"/>
              <a:gd name="connsiteY172" fmla="*/ 1134614 h 5074664"/>
              <a:gd name="connsiteX173" fmla="*/ 10667935 w 12191999"/>
              <a:gd name="connsiteY173" fmla="*/ 907691 h 5074664"/>
              <a:gd name="connsiteX174" fmla="*/ 10667935 w 12191999"/>
              <a:gd name="connsiteY174" fmla="*/ 453846 h 5074664"/>
              <a:gd name="connsiteX175" fmla="*/ 10289379 w 12191999"/>
              <a:gd name="connsiteY175" fmla="*/ 227934 h 5074664"/>
              <a:gd name="connsiteX176" fmla="*/ 10289379 w 12191999"/>
              <a:gd name="connsiteY176" fmla="*/ 225913 h 5074664"/>
              <a:gd name="connsiteX177" fmla="*/ 10663578 w 12191999"/>
              <a:gd name="connsiteY177" fmla="*/ 2599 h 5074664"/>
              <a:gd name="connsiteX178" fmla="*/ 10667935 w 12191999"/>
              <a:gd name="connsiteY178" fmla="*/ 2599 h 5074664"/>
              <a:gd name="connsiteX179" fmla="*/ 10667935 w 12191999"/>
              <a:gd name="connsiteY179" fmla="*/ 453845 h 5074664"/>
              <a:gd name="connsiteX180" fmla="*/ 11050229 w 12191999"/>
              <a:gd name="connsiteY180" fmla="*/ 680768 h 5074664"/>
              <a:gd name="connsiteX181" fmla="*/ 11431501 w 12191999"/>
              <a:gd name="connsiteY181" fmla="*/ 453845 h 5074664"/>
              <a:gd name="connsiteX182" fmla="*/ 11431501 w 12191999"/>
              <a:gd name="connsiteY182" fmla="*/ 2599 h 5074664"/>
              <a:gd name="connsiteX183" fmla="*/ 11434846 w 12191999"/>
              <a:gd name="connsiteY183" fmla="*/ 2599 h 5074664"/>
              <a:gd name="connsiteX184" fmla="*/ 11811750 w 12191999"/>
              <a:gd name="connsiteY184" fmla="*/ 226923 h 5074664"/>
              <a:gd name="connsiteX185" fmla="*/ 12187642 w 12191999"/>
              <a:gd name="connsiteY185" fmla="*/ 2599 h 5074664"/>
              <a:gd name="connsiteX186" fmla="*/ 12191997 w 12191999"/>
              <a:gd name="connsiteY186" fmla="*/ 2599 h 5074664"/>
              <a:gd name="connsiteX187" fmla="*/ 12191997 w 12191999"/>
              <a:gd name="connsiteY187" fmla="*/ 1 h 5074664"/>
              <a:gd name="connsiteX188" fmla="*/ 12191999 w 12191999"/>
              <a:gd name="connsiteY188" fmla="*/ 0 h 507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12191999" h="5074664">
                <a:moveTo>
                  <a:pt x="11430478" y="1363169"/>
                </a:moveTo>
                <a:lnTo>
                  <a:pt x="11430478" y="1815797"/>
                </a:lnTo>
                <a:lnTo>
                  <a:pt x="11050229" y="1589483"/>
                </a:lnTo>
                <a:lnTo>
                  <a:pt x="11430478" y="1363169"/>
                </a:lnTo>
                <a:close/>
                <a:moveTo>
                  <a:pt x="9906414" y="1362561"/>
                </a:moveTo>
                <a:lnTo>
                  <a:pt x="9906414" y="1816405"/>
                </a:lnTo>
                <a:lnTo>
                  <a:pt x="9526166" y="1589483"/>
                </a:lnTo>
                <a:lnTo>
                  <a:pt x="9906414" y="1362561"/>
                </a:lnTo>
                <a:close/>
                <a:moveTo>
                  <a:pt x="10667935" y="1362560"/>
                </a:moveTo>
                <a:lnTo>
                  <a:pt x="11050229" y="1589483"/>
                </a:lnTo>
                <a:lnTo>
                  <a:pt x="10667935" y="1816406"/>
                </a:lnTo>
                <a:lnTo>
                  <a:pt x="10667935" y="1362560"/>
                </a:lnTo>
                <a:close/>
                <a:moveTo>
                  <a:pt x="9143872" y="1362560"/>
                </a:moveTo>
                <a:lnTo>
                  <a:pt x="9526166" y="1589483"/>
                </a:lnTo>
                <a:lnTo>
                  <a:pt x="9143872" y="1816406"/>
                </a:lnTo>
                <a:lnTo>
                  <a:pt x="9143872" y="1362560"/>
                </a:lnTo>
                <a:close/>
                <a:moveTo>
                  <a:pt x="1527134" y="1362560"/>
                </a:moveTo>
                <a:lnTo>
                  <a:pt x="1907383" y="1589483"/>
                </a:lnTo>
                <a:lnTo>
                  <a:pt x="2287633" y="1362560"/>
                </a:lnTo>
                <a:lnTo>
                  <a:pt x="2287633" y="1815188"/>
                </a:lnTo>
                <a:lnTo>
                  <a:pt x="1909425" y="1589483"/>
                </a:lnTo>
                <a:lnTo>
                  <a:pt x="1527134" y="1816404"/>
                </a:lnTo>
                <a:lnTo>
                  <a:pt x="1527134" y="1362560"/>
                </a:lnTo>
                <a:close/>
                <a:moveTo>
                  <a:pt x="2287633" y="1362295"/>
                </a:moveTo>
                <a:lnTo>
                  <a:pt x="2288076" y="1362295"/>
                </a:lnTo>
                <a:lnTo>
                  <a:pt x="2287633" y="1362560"/>
                </a:lnTo>
                <a:lnTo>
                  <a:pt x="2287633" y="1362295"/>
                </a:lnTo>
                <a:close/>
                <a:moveTo>
                  <a:pt x="3811698" y="907692"/>
                </a:moveTo>
                <a:lnTo>
                  <a:pt x="4192968" y="1134614"/>
                </a:lnTo>
                <a:lnTo>
                  <a:pt x="4569585" y="909858"/>
                </a:lnTo>
                <a:lnTo>
                  <a:pt x="4573215" y="909858"/>
                </a:lnTo>
                <a:lnTo>
                  <a:pt x="4573215" y="1362560"/>
                </a:lnTo>
                <a:lnTo>
                  <a:pt x="4192966" y="1134615"/>
                </a:lnTo>
                <a:lnTo>
                  <a:pt x="3811698" y="1362558"/>
                </a:lnTo>
                <a:lnTo>
                  <a:pt x="3811698" y="907692"/>
                </a:lnTo>
                <a:close/>
                <a:moveTo>
                  <a:pt x="3809695" y="455039"/>
                </a:moveTo>
                <a:lnTo>
                  <a:pt x="3811696" y="455039"/>
                </a:lnTo>
                <a:lnTo>
                  <a:pt x="3811696" y="907691"/>
                </a:lnTo>
                <a:lnTo>
                  <a:pt x="3431450" y="680769"/>
                </a:lnTo>
                <a:lnTo>
                  <a:pt x="3431380" y="680811"/>
                </a:lnTo>
                <a:lnTo>
                  <a:pt x="3431380" y="680729"/>
                </a:lnTo>
                <a:lnTo>
                  <a:pt x="3431447" y="680768"/>
                </a:lnTo>
                <a:lnTo>
                  <a:pt x="3809695" y="455039"/>
                </a:lnTo>
                <a:close/>
                <a:moveTo>
                  <a:pt x="12191999" y="0"/>
                </a:moveTo>
                <a:lnTo>
                  <a:pt x="12191999" y="453846"/>
                </a:lnTo>
                <a:lnTo>
                  <a:pt x="11811750" y="226924"/>
                </a:lnTo>
                <a:lnTo>
                  <a:pt x="11431501" y="453846"/>
                </a:lnTo>
                <a:lnTo>
                  <a:pt x="11431501" y="907691"/>
                </a:lnTo>
                <a:lnTo>
                  <a:pt x="11811750" y="1134614"/>
                </a:lnTo>
                <a:lnTo>
                  <a:pt x="12191999" y="907691"/>
                </a:lnTo>
                <a:lnTo>
                  <a:pt x="12191999" y="1362560"/>
                </a:lnTo>
                <a:lnTo>
                  <a:pt x="11811750" y="1134615"/>
                </a:lnTo>
                <a:lnTo>
                  <a:pt x="11431501" y="1361949"/>
                </a:lnTo>
                <a:lnTo>
                  <a:pt x="11431501" y="907692"/>
                </a:lnTo>
                <a:lnTo>
                  <a:pt x="11050229" y="680769"/>
                </a:lnTo>
                <a:lnTo>
                  <a:pt x="10667935" y="907692"/>
                </a:lnTo>
                <a:lnTo>
                  <a:pt x="10667935" y="1362560"/>
                </a:lnTo>
                <a:lnTo>
                  <a:pt x="10287686" y="1134615"/>
                </a:lnTo>
                <a:lnTo>
                  <a:pt x="9906415" y="1362560"/>
                </a:lnTo>
                <a:lnTo>
                  <a:pt x="9906415" y="907692"/>
                </a:lnTo>
                <a:lnTo>
                  <a:pt x="9526166" y="680769"/>
                </a:lnTo>
                <a:lnTo>
                  <a:pt x="9143872" y="907692"/>
                </a:lnTo>
                <a:lnTo>
                  <a:pt x="9143872" y="1362560"/>
                </a:lnTo>
                <a:lnTo>
                  <a:pt x="8763623" y="1134615"/>
                </a:lnTo>
                <a:lnTo>
                  <a:pt x="8382351" y="1362560"/>
                </a:lnTo>
                <a:lnTo>
                  <a:pt x="8382351" y="1816406"/>
                </a:lnTo>
                <a:lnTo>
                  <a:pt x="8763623" y="2043329"/>
                </a:lnTo>
                <a:lnTo>
                  <a:pt x="9143872" y="1816406"/>
                </a:lnTo>
                <a:lnTo>
                  <a:pt x="9143872" y="2270251"/>
                </a:lnTo>
                <a:lnTo>
                  <a:pt x="9526166" y="2497174"/>
                </a:lnTo>
                <a:lnTo>
                  <a:pt x="9906415" y="2270251"/>
                </a:lnTo>
                <a:lnTo>
                  <a:pt x="9906415" y="1816407"/>
                </a:lnTo>
                <a:lnTo>
                  <a:pt x="10287686" y="2043329"/>
                </a:lnTo>
                <a:lnTo>
                  <a:pt x="10667935" y="1816406"/>
                </a:lnTo>
                <a:lnTo>
                  <a:pt x="10667935" y="2270251"/>
                </a:lnTo>
                <a:lnTo>
                  <a:pt x="11050229" y="2497174"/>
                </a:lnTo>
                <a:lnTo>
                  <a:pt x="11431501" y="2270251"/>
                </a:lnTo>
                <a:lnTo>
                  <a:pt x="11431501" y="1817015"/>
                </a:lnTo>
                <a:lnTo>
                  <a:pt x="11811750" y="2043329"/>
                </a:lnTo>
                <a:lnTo>
                  <a:pt x="12191999" y="1816406"/>
                </a:lnTo>
                <a:lnTo>
                  <a:pt x="12191999" y="5074664"/>
                </a:lnTo>
                <a:lnTo>
                  <a:pt x="0" y="5074664"/>
                </a:lnTo>
                <a:cubicBezTo>
                  <a:pt x="0" y="3534391"/>
                  <a:pt x="1" y="1994118"/>
                  <a:pt x="1" y="453845"/>
                </a:cubicBezTo>
                <a:lnTo>
                  <a:pt x="380250" y="680768"/>
                </a:lnTo>
                <a:lnTo>
                  <a:pt x="760499" y="453845"/>
                </a:lnTo>
                <a:lnTo>
                  <a:pt x="763569" y="453846"/>
                </a:lnTo>
                <a:lnTo>
                  <a:pt x="763569" y="907691"/>
                </a:lnTo>
                <a:lnTo>
                  <a:pt x="1144841" y="1134614"/>
                </a:lnTo>
                <a:lnTo>
                  <a:pt x="1527134" y="907691"/>
                </a:lnTo>
                <a:lnTo>
                  <a:pt x="1527134" y="455039"/>
                </a:lnTo>
                <a:lnTo>
                  <a:pt x="1529133" y="455039"/>
                </a:lnTo>
                <a:lnTo>
                  <a:pt x="1907381" y="680768"/>
                </a:lnTo>
                <a:lnTo>
                  <a:pt x="1907381" y="680770"/>
                </a:lnTo>
                <a:lnTo>
                  <a:pt x="1527134" y="907692"/>
                </a:lnTo>
                <a:lnTo>
                  <a:pt x="1527134" y="1362560"/>
                </a:lnTo>
                <a:lnTo>
                  <a:pt x="1144840" y="1134615"/>
                </a:lnTo>
                <a:lnTo>
                  <a:pt x="763570" y="1362559"/>
                </a:lnTo>
                <a:lnTo>
                  <a:pt x="763570" y="907692"/>
                </a:lnTo>
                <a:lnTo>
                  <a:pt x="383321" y="680769"/>
                </a:lnTo>
                <a:lnTo>
                  <a:pt x="3072" y="907692"/>
                </a:lnTo>
                <a:lnTo>
                  <a:pt x="3072" y="1362560"/>
                </a:lnTo>
                <a:lnTo>
                  <a:pt x="383321" y="1589483"/>
                </a:lnTo>
                <a:lnTo>
                  <a:pt x="763568" y="1362561"/>
                </a:lnTo>
                <a:lnTo>
                  <a:pt x="763568" y="1815186"/>
                </a:lnTo>
                <a:lnTo>
                  <a:pt x="385362" y="1589483"/>
                </a:lnTo>
                <a:lnTo>
                  <a:pt x="3069" y="1816406"/>
                </a:lnTo>
                <a:lnTo>
                  <a:pt x="3069" y="2270251"/>
                </a:lnTo>
                <a:lnTo>
                  <a:pt x="385362" y="2497174"/>
                </a:lnTo>
                <a:lnTo>
                  <a:pt x="765612" y="2270251"/>
                </a:lnTo>
                <a:lnTo>
                  <a:pt x="765612" y="1817622"/>
                </a:lnTo>
                <a:lnTo>
                  <a:pt x="1144840" y="2043329"/>
                </a:lnTo>
                <a:lnTo>
                  <a:pt x="1527131" y="1816408"/>
                </a:lnTo>
                <a:lnTo>
                  <a:pt x="1527131" y="2270251"/>
                </a:lnTo>
                <a:lnTo>
                  <a:pt x="1909425" y="2497174"/>
                </a:lnTo>
                <a:lnTo>
                  <a:pt x="2289674" y="2270251"/>
                </a:lnTo>
                <a:lnTo>
                  <a:pt x="2289674" y="1817621"/>
                </a:lnTo>
                <a:lnTo>
                  <a:pt x="2668904" y="2043329"/>
                </a:lnTo>
                <a:lnTo>
                  <a:pt x="3049153" y="1816406"/>
                </a:lnTo>
                <a:lnTo>
                  <a:pt x="3049153" y="1362560"/>
                </a:lnTo>
                <a:lnTo>
                  <a:pt x="3048711" y="1362295"/>
                </a:lnTo>
                <a:lnTo>
                  <a:pt x="3049155" y="1362295"/>
                </a:lnTo>
                <a:lnTo>
                  <a:pt x="3049155" y="1362560"/>
                </a:lnTo>
                <a:lnTo>
                  <a:pt x="3431450" y="1589483"/>
                </a:lnTo>
                <a:lnTo>
                  <a:pt x="3811694" y="1362562"/>
                </a:lnTo>
                <a:lnTo>
                  <a:pt x="3811694" y="1816406"/>
                </a:lnTo>
                <a:lnTo>
                  <a:pt x="4192966" y="2043329"/>
                </a:lnTo>
                <a:lnTo>
                  <a:pt x="4573215" y="1816406"/>
                </a:lnTo>
                <a:lnTo>
                  <a:pt x="4573215" y="1362560"/>
                </a:lnTo>
                <a:lnTo>
                  <a:pt x="4955509" y="1589483"/>
                </a:lnTo>
                <a:lnTo>
                  <a:pt x="5336782" y="1362560"/>
                </a:lnTo>
                <a:lnTo>
                  <a:pt x="5336782" y="909858"/>
                </a:lnTo>
                <a:lnTo>
                  <a:pt x="5340413" y="909858"/>
                </a:lnTo>
                <a:lnTo>
                  <a:pt x="5717029" y="1134614"/>
                </a:lnTo>
                <a:lnTo>
                  <a:pt x="6093647" y="909858"/>
                </a:lnTo>
                <a:lnTo>
                  <a:pt x="6097788" y="909858"/>
                </a:lnTo>
                <a:lnTo>
                  <a:pt x="6097788" y="1362253"/>
                </a:lnTo>
                <a:lnTo>
                  <a:pt x="5718052" y="1134615"/>
                </a:lnTo>
                <a:lnTo>
                  <a:pt x="5336784" y="1362560"/>
                </a:lnTo>
                <a:lnTo>
                  <a:pt x="5336784" y="1816406"/>
                </a:lnTo>
                <a:lnTo>
                  <a:pt x="5718052" y="2043329"/>
                </a:lnTo>
                <a:lnTo>
                  <a:pt x="6098300" y="1816406"/>
                </a:lnTo>
                <a:lnTo>
                  <a:pt x="6098300" y="1362866"/>
                </a:lnTo>
                <a:lnTo>
                  <a:pt x="6478037" y="1589483"/>
                </a:lnTo>
                <a:lnTo>
                  <a:pt x="6858286" y="1362560"/>
                </a:lnTo>
                <a:lnTo>
                  <a:pt x="6858286" y="909858"/>
                </a:lnTo>
                <a:lnTo>
                  <a:pt x="6861928" y="909858"/>
                </a:lnTo>
                <a:lnTo>
                  <a:pt x="7239559" y="1134614"/>
                </a:lnTo>
                <a:lnTo>
                  <a:pt x="7621853" y="907691"/>
                </a:lnTo>
                <a:lnTo>
                  <a:pt x="7621853" y="907477"/>
                </a:lnTo>
                <a:lnTo>
                  <a:pt x="7622212" y="907477"/>
                </a:lnTo>
                <a:lnTo>
                  <a:pt x="7621852" y="907692"/>
                </a:lnTo>
                <a:lnTo>
                  <a:pt x="7621852" y="1362560"/>
                </a:lnTo>
                <a:lnTo>
                  <a:pt x="7239559" y="1134615"/>
                </a:lnTo>
                <a:lnTo>
                  <a:pt x="6858287" y="1362560"/>
                </a:lnTo>
                <a:lnTo>
                  <a:pt x="6858287" y="1816406"/>
                </a:lnTo>
                <a:lnTo>
                  <a:pt x="7239559" y="2043329"/>
                </a:lnTo>
                <a:lnTo>
                  <a:pt x="7621853" y="1816406"/>
                </a:lnTo>
                <a:lnTo>
                  <a:pt x="7621853" y="1362561"/>
                </a:lnTo>
                <a:lnTo>
                  <a:pt x="8002101" y="1589483"/>
                </a:lnTo>
                <a:lnTo>
                  <a:pt x="8382350" y="1362560"/>
                </a:lnTo>
                <a:lnTo>
                  <a:pt x="8382350" y="907692"/>
                </a:lnTo>
                <a:lnTo>
                  <a:pt x="8381990" y="907477"/>
                </a:lnTo>
                <a:lnTo>
                  <a:pt x="8382351" y="907477"/>
                </a:lnTo>
                <a:lnTo>
                  <a:pt x="8382351" y="907691"/>
                </a:lnTo>
                <a:lnTo>
                  <a:pt x="8763623" y="1134614"/>
                </a:lnTo>
                <a:lnTo>
                  <a:pt x="9143872" y="907691"/>
                </a:lnTo>
                <a:lnTo>
                  <a:pt x="9143872" y="455039"/>
                </a:lnTo>
                <a:lnTo>
                  <a:pt x="9145884" y="455039"/>
                </a:lnTo>
                <a:lnTo>
                  <a:pt x="9526166" y="680768"/>
                </a:lnTo>
                <a:lnTo>
                  <a:pt x="9904415" y="455039"/>
                </a:lnTo>
                <a:lnTo>
                  <a:pt x="9906414" y="455039"/>
                </a:lnTo>
                <a:lnTo>
                  <a:pt x="9906414" y="907691"/>
                </a:lnTo>
                <a:lnTo>
                  <a:pt x="10287686" y="1134614"/>
                </a:lnTo>
                <a:lnTo>
                  <a:pt x="10667935" y="907691"/>
                </a:lnTo>
                <a:lnTo>
                  <a:pt x="10667935" y="453846"/>
                </a:lnTo>
                <a:lnTo>
                  <a:pt x="10289379" y="227934"/>
                </a:lnTo>
                <a:lnTo>
                  <a:pt x="10289379" y="225913"/>
                </a:lnTo>
                <a:lnTo>
                  <a:pt x="10663578" y="2599"/>
                </a:lnTo>
                <a:lnTo>
                  <a:pt x="10667935" y="2599"/>
                </a:lnTo>
                <a:lnTo>
                  <a:pt x="10667935" y="453845"/>
                </a:lnTo>
                <a:lnTo>
                  <a:pt x="11050229" y="680768"/>
                </a:lnTo>
                <a:lnTo>
                  <a:pt x="11431501" y="453845"/>
                </a:lnTo>
                <a:lnTo>
                  <a:pt x="11431501" y="2599"/>
                </a:lnTo>
                <a:lnTo>
                  <a:pt x="11434846" y="2599"/>
                </a:lnTo>
                <a:lnTo>
                  <a:pt x="11811750" y="226923"/>
                </a:lnTo>
                <a:lnTo>
                  <a:pt x="12187642" y="2599"/>
                </a:lnTo>
                <a:lnTo>
                  <a:pt x="12191997" y="2599"/>
                </a:lnTo>
                <a:lnTo>
                  <a:pt x="12191997" y="1"/>
                </a:lnTo>
                <a:cubicBezTo>
                  <a:pt x="12191998" y="1"/>
                  <a:pt x="12191998" y="0"/>
                  <a:pt x="12191999" y="0"/>
                </a:cubicBezTo>
                <a:close/>
              </a:path>
            </a:pathLst>
          </a:custGeom>
          <a:solidFill>
            <a:schemeClr val="bg2">
              <a:lumMod val="90000"/>
            </a:schemeClr>
          </a:solidFill>
        </p:spPr>
        <p:txBody>
          <a:bodyPr wrap="square">
            <a:noAutofit/>
          </a:bodyPr>
          <a:lstStyle/>
          <a:p>
            <a:r>
              <a:rPr lang="sv-SE"/>
              <a:t>Klicka på ikonen för att lägga till en bild</a:t>
            </a:r>
          </a:p>
        </p:txBody>
      </p:sp>
      <p:sp>
        <p:nvSpPr>
          <p:cNvPr id="20" name="Platshållare för text 7">
            <a:extLst>
              <a:ext uri="{FF2B5EF4-FFF2-40B4-BE49-F238E27FC236}">
                <a16:creationId xmlns:a16="http://schemas.microsoft.com/office/drawing/2014/main" id="{B9707FF6-1191-4D5C-A096-D833EE97585D}"/>
              </a:ext>
            </a:extLst>
          </p:cNvPr>
          <p:cNvSpPr>
            <a:spLocks noGrp="1"/>
          </p:cNvSpPr>
          <p:nvPr>
            <p:ph type="body" sz="quarter" idx="14" hasCustomPrompt="1"/>
          </p:nvPr>
        </p:nvSpPr>
        <p:spPr>
          <a:xfrm>
            <a:off x="10240638" y="6357945"/>
            <a:ext cx="1616400" cy="334800"/>
          </a:xfrm>
          <a:blipFill>
            <a:blip r:embed="rId2"/>
            <a:stretch>
              <a:fillRect/>
            </a:stretch>
          </a:blipFill>
        </p:spPr>
        <p:txBody>
          <a:bodyPr/>
          <a:lstStyle>
            <a:lvl1pPr marL="0" indent="0">
              <a:buNone/>
              <a:defRPr/>
            </a:lvl1pPr>
          </a:lstStyle>
          <a:p>
            <a:pPr lvl="0"/>
            <a:r>
              <a:rPr lang="sv-SE"/>
              <a:t> </a:t>
            </a:r>
          </a:p>
        </p:txBody>
      </p:sp>
      <p:sp>
        <p:nvSpPr>
          <p:cNvPr id="9" name="Platshållare för text 8">
            <a:extLst>
              <a:ext uri="{FF2B5EF4-FFF2-40B4-BE49-F238E27FC236}">
                <a16:creationId xmlns:a16="http://schemas.microsoft.com/office/drawing/2014/main" id="{433FEB98-B9BD-4859-A273-AE5FB15D635A}"/>
              </a:ext>
            </a:extLst>
          </p:cNvPr>
          <p:cNvSpPr>
            <a:spLocks noGrp="1"/>
          </p:cNvSpPr>
          <p:nvPr>
            <p:ph type="body" sz="quarter" idx="15"/>
          </p:nvPr>
        </p:nvSpPr>
        <p:spPr>
          <a:xfrm>
            <a:off x="623888" y="1498601"/>
            <a:ext cx="10944225" cy="1030801"/>
          </a:xfrm>
        </p:spPr>
        <p:txBody>
          <a:bodyPr>
            <a:normAutofit/>
          </a:bodyPr>
          <a:lstStyle>
            <a:lvl1pPr marL="0" indent="0">
              <a:buNone/>
              <a:defRPr sz="2000"/>
            </a:lvl1pPr>
            <a:lvl2pPr marL="180975" indent="0">
              <a:buNone/>
              <a:defRPr/>
            </a:lvl2pPr>
          </a:lstStyle>
          <a:p>
            <a:pPr lvl="0"/>
            <a:r>
              <a:rPr lang="sv-SE"/>
              <a:t>Klicka här för att ändra format på bakgrundstexten</a:t>
            </a:r>
          </a:p>
        </p:txBody>
      </p:sp>
    </p:spTree>
    <p:extLst>
      <p:ext uri="{BB962C8B-B14F-4D97-AF65-F5344CB8AC3E}">
        <p14:creationId xmlns:p14="http://schemas.microsoft.com/office/powerpoint/2010/main" val="32941214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nehåll med inforuta - special">
    <p:spTree>
      <p:nvGrpSpPr>
        <p:cNvPr id="1" name=""/>
        <p:cNvGrpSpPr/>
        <p:nvPr/>
      </p:nvGrpSpPr>
      <p:grpSpPr>
        <a:xfrm>
          <a:off x="0" y="0"/>
          <a:ext cx="0" cy="0"/>
          <a:chOff x="0" y="0"/>
          <a:chExt cx="0" cy="0"/>
        </a:xfrm>
      </p:grpSpPr>
      <p:sp>
        <p:nvSpPr>
          <p:cNvPr id="13" name="Ellips 12">
            <a:extLst>
              <a:ext uri="{FF2B5EF4-FFF2-40B4-BE49-F238E27FC236}">
                <a16:creationId xmlns:a16="http://schemas.microsoft.com/office/drawing/2014/main" id="{4DEC8C01-F5D8-4DE3-A824-50E337BACEE0}"/>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7" name="Rektangel: rundade hörn 6"/>
          <p:cNvSpPr/>
          <p:nvPr userDrawn="1"/>
        </p:nvSpPr>
        <p:spPr>
          <a:xfrm>
            <a:off x="623887" y="1520825"/>
            <a:ext cx="9558679" cy="4674235"/>
          </a:xfrm>
          <a:prstGeom prst="roundRect">
            <a:avLst>
              <a:gd name="adj" fmla="val 1383"/>
            </a:avLst>
          </a:prstGeom>
          <a:solidFill>
            <a:schemeClr val="bg1"/>
          </a:solidFill>
          <a:ln w="31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2160"/>
          </a:p>
        </p:txBody>
      </p:sp>
      <p:sp>
        <p:nvSpPr>
          <p:cNvPr id="8" name="Rektangel 7"/>
          <p:cNvSpPr/>
          <p:nvPr userDrawn="1"/>
        </p:nvSpPr>
        <p:spPr>
          <a:xfrm>
            <a:off x="8735484" y="1721644"/>
            <a:ext cx="2894165" cy="155547"/>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lIns="172800" tIns="172800" rIns="172800" bIns="172800" rtlCol="0" anchor="t"/>
          <a:lstStyle/>
          <a:p>
            <a:pPr>
              <a:spcAft>
                <a:spcPts val="720"/>
              </a:spcAft>
            </a:pPr>
            <a:endParaRPr lang="en-US" sz="1440">
              <a:solidFill>
                <a:schemeClr val="tx1">
                  <a:lumMod val="75000"/>
                  <a:lumOff val="25000"/>
                </a:schemeClr>
              </a:solidFill>
            </a:endParaRPr>
          </a:p>
        </p:txBody>
      </p:sp>
      <p:sp>
        <p:nvSpPr>
          <p:cNvPr id="9" name="Likbent triangel 10"/>
          <p:cNvSpPr/>
          <p:nvPr userDrawn="1"/>
        </p:nvSpPr>
        <p:spPr>
          <a:xfrm rot="10800000">
            <a:off x="10097556" y="1747710"/>
            <a:ext cx="170019" cy="79836"/>
          </a:xfrm>
          <a:custGeom>
            <a:avLst/>
            <a:gdLst>
              <a:gd name="connsiteX0" fmla="*/ 0 w 165100"/>
              <a:gd name="connsiteY0" fmla="*/ 100306 h 100306"/>
              <a:gd name="connsiteX1" fmla="*/ 82550 w 165100"/>
              <a:gd name="connsiteY1" fmla="*/ 0 h 100306"/>
              <a:gd name="connsiteX2" fmla="*/ 165100 w 165100"/>
              <a:gd name="connsiteY2" fmla="*/ 100306 h 100306"/>
              <a:gd name="connsiteX3" fmla="*/ 0 w 165100"/>
              <a:gd name="connsiteY3" fmla="*/ 100306 h 100306"/>
              <a:gd name="connsiteX0" fmla="*/ 0 w 165100"/>
              <a:gd name="connsiteY0" fmla="*/ 100306 h 100306"/>
              <a:gd name="connsiteX1" fmla="*/ 82550 w 165100"/>
              <a:gd name="connsiteY1" fmla="*/ 0 h 100306"/>
              <a:gd name="connsiteX2" fmla="*/ 165100 w 165100"/>
              <a:gd name="connsiteY2" fmla="*/ 100306 h 100306"/>
              <a:gd name="connsiteX3" fmla="*/ 83088 w 165100"/>
              <a:gd name="connsiteY3" fmla="*/ 100305 h 100306"/>
              <a:gd name="connsiteX4" fmla="*/ 0 w 165100"/>
              <a:gd name="connsiteY4" fmla="*/ 100306 h 100306"/>
              <a:gd name="connsiteX0" fmla="*/ 0 w 165100"/>
              <a:gd name="connsiteY0" fmla="*/ 100306 h 100306"/>
              <a:gd name="connsiteX1" fmla="*/ 82550 w 165100"/>
              <a:gd name="connsiteY1" fmla="*/ 0 h 100306"/>
              <a:gd name="connsiteX2" fmla="*/ 165100 w 165100"/>
              <a:gd name="connsiteY2" fmla="*/ 100306 h 100306"/>
              <a:gd name="connsiteX3" fmla="*/ 0 w 165100"/>
              <a:gd name="connsiteY3" fmla="*/ 100306 h 100306"/>
              <a:gd name="connsiteX0" fmla="*/ 0 w 165100"/>
              <a:gd name="connsiteY0" fmla="*/ 100306 h 100306"/>
              <a:gd name="connsiteX1" fmla="*/ 82550 w 165100"/>
              <a:gd name="connsiteY1" fmla="*/ 0 h 100306"/>
              <a:gd name="connsiteX2" fmla="*/ 165100 w 165100"/>
              <a:gd name="connsiteY2" fmla="*/ 100306 h 100306"/>
              <a:gd name="connsiteX3" fmla="*/ 80707 w 165100"/>
              <a:gd name="connsiteY3" fmla="*/ 100305 h 100306"/>
              <a:gd name="connsiteX4" fmla="*/ 0 w 165100"/>
              <a:gd name="connsiteY4" fmla="*/ 100306 h 100306"/>
              <a:gd name="connsiteX0" fmla="*/ 80707 w 172147"/>
              <a:gd name="connsiteY0" fmla="*/ 100305 h 191745"/>
              <a:gd name="connsiteX1" fmla="*/ 0 w 172147"/>
              <a:gd name="connsiteY1" fmla="*/ 100306 h 191745"/>
              <a:gd name="connsiteX2" fmla="*/ 82550 w 172147"/>
              <a:gd name="connsiteY2" fmla="*/ 0 h 191745"/>
              <a:gd name="connsiteX3" fmla="*/ 165100 w 172147"/>
              <a:gd name="connsiteY3" fmla="*/ 100306 h 191745"/>
              <a:gd name="connsiteX4" fmla="*/ 172147 w 172147"/>
              <a:gd name="connsiteY4" fmla="*/ 191745 h 191745"/>
              <a:gd name="connsiteX0" fmla="*/ 80707 w 165100"/>
              <a:gd name="connsiteY0" fmla="*/ 100305 h 100306"/>
              <a:gd name="connsiteX1" fmla="*/ 0 w 165100"/>
              <a:gd name="connsiteY1" fmla="*/ 100306 h 100306"/>
              <a:gd name="connsiteX2" fmla="*/ 82550 w 165100"/>
              <a:gd name="connsiteY2" fmla="*/ 0 h 100306"/>
              <a:gd name="connsiteX3" fmla="*/ 165100 w 165100"/>
              <a:gd name="connsiteY3" fmla="*/ 100306 h 100306"/>
              <a:gd name="connsiteX0" fmla="*/ 0 w 165100"/>
              <a:gd name="connsiteY0" fmla="*/ 100306 h 100306"/>
              <a:gd name="connsiteX1" fmla="*/ 82550 w 165100"/>
              <a:gd name="connsiteY1" fmla="*/ 0 h 100306"/>
              <a:gd name="connsiteX2" fmla="*/ 165100 w 165100"/>
              <a:gd name="connsiteY2" fmla="*/ 100306 h 100306"/>
            </a:gdLst>
            <a:ahLst/>
            <a:cxnLst>
              <a:cxn ang="0">
                <a:pos x="connsiteX0" y="connsiteY0"/>
              </a:cxn>
              <a:cxn ang="0">
                <a:pos x="connsiteX1" y="connsiteY1"/>
              </a:cxn>
              <a:cxn ang="0">
                <a:pos x="connsiteX2" y="connsiteY2"/>
              </a:cxn>
            </a:cxnLst>
            <a:rect l="l" t="t" r="r" b="b"/>
            <a:pathLst>
              <a:path w="165100" h="100306">
                <a:moveTo>
                  <a:pt x="0" y="100306"/>
                </a:moveTo>
                <a:lnTo>
                  <a:pt x="82550" y="0"/>
                </a:lnTo>
                <a:lnTo>
                  <a:pt x="165100" y="100306"/>
                </a:lnTo>
              </a:path>
            </a:pathLst>
          </a:custGeom>
          <a:solidFill>
            <a:schemeClr val="bg1"/>
          </a:solidFill>
          <a:ln w="31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2160">
              <a:solidFill>
                <a:schemeClr val="tx1"/>
              </a:solidFill>
            </a:endParaRPr>
          </a:p>
        </p:txBody>
      </p:sp>
      <p:cxnSp>
        <p:nvCxnSpPr>
          <p:cNvPr id="10" name="Rak 9"/>
          <p:cNvCxnSpPr>
            <a:endCxn id="9" idx="1"/>
          </p:cNvCxnSpPr>
          <p:nvPr userDrawn="1"/>
        </p:nvCxnSpPr>
        <p:spPr>
          <a:xfrm>
            <a:off x="10182565" y="1636093"/>
            <a:ext cx="0" cy="191453"/>
          </a:xfrm>
          <a:prstGeom prst="line">
            <a:avLst/>
          </a:prstGeom>
          <a:solidFill>
            <a:schemeClr val="bg1"/>
          </a:solidFill>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12799" y="1656272"/>
            <a:ext cx="7620001" cy="4397819"/>
          </a:xfrm>
        </p:spPr>
        <p:txBody>
          <a:body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565390AE-3930-48F1-B118-858B0CAF656C}" type="datetime1">
              <a:rPr lang="sv-SE" smtClean="0"/>
              <a:t>2025-11-10</a:t>
            </a:fld>
            <a:endParaRPr lang="sv-SE"/>
          </a:p>
        </p:txBody>
      </p:sp>
      <p:sp>
        <p:nvSpPr>
          <p:cNvPr id="5" name="Footer Placeholder 4"/>
          <p:cNvSpPr>
            <a:spLocks noGrp="1"/>
          </p:cNvSpPr>
          <p:nvPr>
            <p:ph type="ftr" sz="quarter" idx="11"/>
          </p:nvPr>
        </p:nvSpPr>
        <p:spPr/>
        <p:txBody>
          <a:bodyPr/>
          <a:lstStyle/>
          <a:p>
            <a:r>
              <a:rPr lang="en-US"/>
              <a:t>This is our business and our passion</a:t>
            </a:r>
            <a:endParaRPr lang="sv-SE"/>
          </a:p>
        </p:txBody>
      </p:sp>
      <p:sp>
        <p:nvSpPr>
          <p:cNvPr id="6" name="Slide Number Placeholder 5"/>
          <p:cNvSpPr>
            <a:spLocks noGrp="1"/>
          </p:cNvSpPr>
          <p:nvPr>
            <p:ph type="sldNum" sz="quarter" idx="12"/>
          </p:nvPr>
        </p:nvSpPr>
        <p:spPr/>
        <p:txBody>
          <a:bodyPr/>
          <a:lstStyle/>
          <a:p>
            <a:fld id="{D0588D49-4B98-4249-ABFA-6C8FDBC4673C}" type="slidenum">
              <a:rPr lang="sv-SE" smtClean="0"/>
              <a:t>‹#›</a:t>
            </a:fld>
            <a:endParaRPr lang="sv-SE"/>
          </a:p>
        </p:txBody>
      </p:sp>
      <p:sp>
        <p:nvSpPr>
          <p:cNvPr id="12" name="Platshållare för text 11"/>
          <p:cNvSpPr>
            <a:spLocks noGrp="1"/>
          </p:cNvSpPr>
          <p:nvPr>
            <p:ph type="body" sz="quarter" idx="13" hasCustomPrompt="1"/>
          </p:nvPr>
        </p:nvSpPr>
        <p:spPr>
          <a:xfrm>
            <a:off x="8735484" y="1877190"/>
            <a:ext cx="2893483" cy="4176901"/>
          </a:xfrm>
          <a:solidFill>
            <a:srgbClr val="F4F4F4"/>
          </a:solidFill>
        </p:spPr>
        <p:txBody>
          <a:bodyPr lIns="288000" tIns="216000" rIns="288000" bIns="216000" anchor="ctr" anchorCtr="1">
            <a:normAutofit/>
          </a:bodyPr>
          <a:lstStyle>
            <a:lvl1pPr marL="0" indent="0">
              <a:spcBef>
                <a:spcPts val="400"/>
              </a:spcBef>
              <a:spcAft>
                <a:spcPts val="400"/>
              </a:spcAft>
              <a:buNone/>
              <a:defRPr sz="1600"/>
            </a:lvl1pPr>
            <a:lvl2pPr>
              <a:spcBef>
                <a:spcPts val="0"/>
              </a:spcBef>
              <a:spcAft>
                <a:spcPts val="400"/>
              </a:spcAft>
              <a:defRPr sz="1600"/>
            </a:lvl2pPr>
            <a:lvl3pPr>
              <a:spcBef>
                <a:spcPts val="0"/>
              </a:spcBef>
              <a:spcAft>
                <a:spcPts val="400"/>
              </a:spcAft>
              <a:defRPr sz="1400"/>
            </a:lvl3pPr>
            <a:lvl4pPr>
              <a:spcBef>
                <a:spcPts val="0"/>
              </a:spcBef>
              <a:spcAft>
                <a:spcPts val="400"/>
              </a:spcAft>
              <a:defRPr sz="1200"/>
            </a:lvl4pPr>
            <a:lvl5pPr>
              <a:spcBef>
                <a:spcPts val="0"/>
              </a:spcBef>
              <a:spcAft>
                <a:spcPts val="400"/>
              </a:spcAft>
              <a:defRPr sz="1200"/>
            </a:lvl5pPr>
          </a:lstStyle>
          <a:p>
            <a:pPr lvl="0"/>
            <a:r>
              <a:rPr lang="sv-SE"/>
              <a:t>Klicka här för att ändra format på bakgrundstexten</a:t>
            </a:r>
          </a:p>
        </p:txBody>
      </p:sp>
      <p:sp>
        <p:nvSpPr>
          <p:cNvPr id="11" name="Rubrik 10">
            <a:extLst>
              <a:ext uri="{FF2B5EF4-FFF2-40B4-BE49-F238E27FC236}">
                <a16:creationId xmlns:a16="http://schemas.microsoft.com/office/drawing/2014/main" id="{A8B3F651-9879-4B6D-B691-A0853A6E3CC1}"/>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76207265"/>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8C183D2-A62B-48BF-96C4-B3F76D3B8F4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FF7107C-4B35-492F-B671-2FFD4870E72B}"/>
              </a:ext>
            </a:extLst>
          </p:cNvPr>
          <p:cNvSpPr>
            <a:spLocks noGrp="1"/>
          </p:cNvSpPr>
          <p:nvPr>
            <p:ph sz="half" idx="1"/>
          </p:nvPr>
        </p:nvSpPr>
        <p:spPr>
          <a:xfrm>
            <a:off x="623887" y="1700213"/>
            <a:ext cx="5364163" cy="4476750"/>
          </a:xfrm>
        </p:spPr>
        <p:txBody>
          <a:body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59D1E3E8-BC6C-4472-91C3-77C2CF193005}"/>
              </a:ext>
            </a:extLst>
          </p:cNvPr>
          <p:cNvSpPr>
            <a:spLocks noGrp="1"/>
          </p:cNvSpPr>
          <p:nvPr>
            <p:ph sz="half" idx="2"/>
          </p:nvPr>
        </p:nvSpPr>
        <p:spPr>
          <a:xfrm>
            <a:off x="6203949" y="1700213"/>
            <a:ext cx="5364163" cy="4476750"/>
          </a:xfrm>
        </p:spPr>
        <p:txBody>
          <a:body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D20F820-36AE-4A69-93EF-3432D8C748A2}"/>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6" name="Platshållare för sidfot 5">
            <a:extLst>
              <a:ext uri="{FF2B5EF4-FFF2-40B4-BE49-F238E27FC236}">
                <a16:creationId xmlns:a16="http://schemas.microsoft.com/office/drawing/2014/main" id="{BC8BCF7D-A6CC-47BF-B4E1-3FA1A050090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9F076EB-277B-4195-88B7-9DDB37564431}"/>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2494138898"/>
      </p:ext>
    </p:extLst>
  </p:cSld>
  <p:clrMapOvr>
    <a:masterClrMapping/>
  </p:clrMapOvr>
  <p:extLst>
    <p:ext uri="{DCECCB84-F9BA-43D5-87BE-67443E8EF086}">
      <p15:sldGuideLst xmlns:p15="http://schemas.microsoft.com/office/powerpoint/2012/main">
        <p15:guide id="1" pos="3840">
          <p15:clr>
            <a:srgbClr val="FBAE40"/>
          </p15:clr>
        </p15:guide>
        <p15:guide id="2" pos="3772">
          <p15:clr>
            <a:srgbClr val="FBAE40"/>
          </p15:clr>
        </p15:guide>
        <p15:guide id="3" pos="390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Kollage 5 bilder med rubrik">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B027C1BB-99AC-47C8-986E-7B633746D66F}"/>
              </a:ext>
            </a:extLst>
          </p:cNvPr>
          <p:cNvSpPr/>
          <p:nvPr userDrawn="1"/>
        </p:nvSpPr>
        <p:spPr>
          <a:xfrm>
            <a:off x="334961" y="1126671"/>
            <a:ext cx="1338718" cy="808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Platshållare för bild 44">
            <a:extLst>
              <a:ext uri="{FF2B5EF4-FFF2-40B4-BE49-F238E27FC236}">
                <a16:creationId xmlns:a16="http://schemas.microsoft.com/office/drawing/2014/main" id="{BF6D3944-CBC3-4162-B862-0D99B1E9C0B3}"/>
              </a:ext>
            </a:extLst>
          </p:cNvPr>
          <p:cNvSpPr>
            <a:spLocks noGrp="1"/>
          </p:cNvSpPr>
          <p:nvPr>
            <p:ph type="pic" sz="quarter" idx="14"/>
          </p:nvPr>
        </p:nvSpPr>
        <p:spPr>
          <a:xfrm>
            <a:off x="4100000" y="0"/>
            <a:ext cx="3992000" cy="3010412"/>
          </a:xfrm>
          <a:custGeom>
            <a:avLst/>
            <a:gdLst>
              <a:gd name="connsiteX0" fmla="*/ 0 w 3992000"/>
              <a:gd name="connsiteY0" fmla="*/ 0 h 3010412"/>
              <a:gd name="connsiteX1" fmla="*/ 3992000 w 3992000"/>
              <a:gd name="connsiteY1" fmla="*/ 0 h 3010412"/>
              <a:gd name="connsiteX2" fmla="*/ 3992000 w 3992000"/>
              <a:gd name="connsiteY2" fmla="*/ 3010412 h 3010412"/>
              <a:gd name="connsiteX3" fmla="*/ 0 w 3992000"/>
              <a:gd name="connsiteY3" fmla="*/ 3010412 h 3010412"/>
            </a:gdLst>
            <a:ahLst/>
            <a:cxnLst>
              <a:cxn ang="0">
                <a:pos x="connsiteX0" y="connsiteY0"/>
              </a:cxn>
              <a:cxn ang="0">
                <a:pos x="connsiteX1" y="connsiteY1"/>
              </a:cxn>
              <a:cxn ang="0">
                <a:pos x="connsiteX2" y="connsiteY2"/>
              </a:cxn>
              <a:cxn ang="0">
                <a:pos x="connsiteX3" y="connsiteY3"/>
              </a:cxn>
            </a:cxnLst>
            <a:rect l="l" t="t" r="r" b="b"/>
            <a:pathLst>
              <a:path w="3992000" h="3010412">
                <a:moveTo>
                  <a:pt x="0" y="0"/>
                </a:moveTo>
                <a:lnTo>
                  <a:pt x="3992000" y="0"/>
                </a:lnTo>
                <a:lnTo>
                  <a:pt x="3992000" y="3010412"/>
                </a:lnTo>
                <a:lnTo>
                  <a:pt x="0" y="3010412"/>
                </a:lnTo>
                <a:close/>
              </a:path>
            </a:pathLst>
          </a:custGeom>
        </p:spPr>
        <p:txBody>
          <a:bodyPr wrap="square">
            <a:noAutofit/>
          </a:bodyPr>
          <a:lstStyle/>
          <a:p>
            <a:r>
              <a:rPr lang="sv-SE"/>
              <a:t>Klicka på ikonen för att lägga till en bild</a:t>
            </a:r>
          </a:p>
        </p:txBody>
      </p:sp>
      <p:sp>
        <p:nvSpPr>
          <p:cNvPr id="46" name="Platshållare för bild 45">
            <a:extLst>
              <a:ext uri="{FF2B5EF4-FFF2-40B4-BE49-F238E27FC236}">
                <a16:creationId xmlns:a16="http://schemas.microsoft.com/office/drawing/2014/main" id="{5375E413-6073-469E-81F5-9A23553724EF}"/>
              </a:ext>
            </a:extLst>
          </p:cNvPr>
          <p:cNvSpPr>
            <a:spLocks noGrp="1"/>
          </p:cNvSpPr>
          <p:nvPr>
            <p:ph type="pic" sz="quarter" idx="15"/>
          </p:nvPr>
        </p:nvSpPr>
        <p:spPr>
          <a:xfrm>
            <a:off x="8164000" y="0"/>
            <a:ext cx="4028000" cy="3010412"/>
          </a:xfrm>
          <a:custGeom>
            <a:avLst/>
            <a:gdLst>
              <a:gd name="connsiteX0" fmla="*/ 0 w 4028000"/>
              <a:gd name="connsiteY0" fmla="*/ 0 h 3010412"/>
              <a:gd name="connsiteX1" fmla="*/ 4028000 w 4028000"/>
              <a:gd name="connsiteY1" fmla="*/ 0 h 3010412"/>
              <a:gd name="connsiteX2" fmla="*/ 4028000 w 4028000"/>
              <a:gd name="connsiteY2" fmla="*/ 3010412 h 3010412"/>
              <a:gd name="connsiteX3" fmla="*/ 0 w 4028000"/>
              <a:gd name="connsiteY3" fmla="*/ 3010412 h 3010412"/>
            </a:gdLst>
            <a:ahLst/>
            <a:cxnLst>
              <a:cxn ang="0">
                <a:pos x="connsiteX0" y="connsiteY0"/>
              </a:cxn>
              <a:cxn ang="0">
                <a:pos x="connsiteX1" y="connsiteY1"/>
              </a:cxn>
              <a:cxn ang="0">
                <a:pos x="connsiteX2" y="connsiteY2"/>
              </a:cxn>
              <a:cxn ang="0">
                <a:pos x="connsiteX3" y="connsiteY3"/>
              </a:cxn>
            </a:cxnLst>
            <a:rect l="l" t="t" r="r" b="b"/>
            <a:pathLst>
              <a:path w="4028000" h="3010412">
                <a:moveTo>
                  <a:pt x="0" y="0"/>
                </a:moveTo>
                <a:lnTo>
                  <a:pt x="4028000" y="0"/>
                </a:lnTo>
                <a:lnTo>
                  <a:pt x="4028000" y="3010412"/>
                </a:lnTo>
                <a:lnTo>
                  <a:pt x="0" y="3010412"/>
                </a:lnTo>
                <a:close/>
              </a:path>
            </a:pathLst>
          </a:custGeom>
        </p:spPr>
        <p:txBody>
          <a:bodyPr wrap="square">
            <a:noAutofit/>
          </a:bodyPr>
          <a:lstStyle/>
          <a:p>
            <a:r>
              <a:rPr lang="sv-SE"/>
              <a:t>Klicka på ikonen för att lägga till en bild</a:t>
            </a:r>
          </a:p>
        </p:txBody>
      </p:sp>
      <p:sp>
        <p:nvSpPr>
          <p:cNvPr id="43" name="Platshållare för bild 42">
            <a:extLst>
              <a:ext uri="{FF2B5EF4-FFF2-40B4-BE49-F238E27FC236}">
                <a16:creationId xmlns:a16="http://schemas.microsoft.com/office/drawing/2014/main" id="{FEB300DE-27A0-46BF-9532-78D4F14F35EC}"/>
              </a:ext>
            </a:extLst>
          </p:cNvPr>
          <p:cNvSpPr>
            <a:spLocks noGrp="1"/>
          </p:cNvSpPr>
          <p:nvPr>
            <p:ph type="pic" sz="quarter" idx="16"/>
          </p:nvPr>
        </p:nvSpPr>
        <p:spPr>
          <a:xfrm>
            <a:off x="6132000" y="3082412"/>
            <a:ext cx="6060000" cy="3010413"/>
          </a:xfrm>
          <a:custGeom>
            <a:avLst/>
            <a:gdLst>
              <a:gd name="connsiteX0" fmla="*/ 0 w 6060000"/>
              <a:gd name="connsiteY0" fmla="*/ 0 h 3010413"/>
              <a:gd name="connsiteX1" fmla="*/ 6060000 w 6060000"/>
              <a:gd name="connsiteY1" fmla="*/ 0 h 3010413"/>
              <a:gd name="connsiteX2" fmla="*/ 6060000 w 6060000"/>
              <a:gd name="connsiteY2" fmla="*/ 3010413 h 3010413"/>
              <a:gd name="connsiteX3" fmla="*/ 0 w 6060000"/>
              <a:gd name="connsiteY3" fmla="*/ 3010413 h 3010413"/>
            </a:gdLst>
            <a:ahLst/>
            <a:cxnLst>
              <a:cxn ang="0">
                <a:pos x="connsiteX0" y="connsiteY0"/>
              </a:cxn>
              <a:cxn ang="0">
                <a:pos x="connsiteX1" y="connsiteY1"/>
              </a:cxn>
              <a:cxn ang="0">
                <a:pos x="connsiteX2" y="connsiteY2"/>
              </a:cxn>
              <a:cxn ang="0">
                <a:pos x="connsiteX3" y="connsiteY3"/>
              </a:cxn>
            </a:cxnLst>
            <a:rect l="l" t="t" r="r" b="b"/>
            <a:pathLst>
              <a:path w="6060000" h="3010413">
                <a:moveTo>
                  <a:pt x="0" y="0"/>
                </a:moveTo>
                <a:lnTo>
                  <a:pt x="6060000" y="0"/>
                </a:lnTo>
                <a:lnTo>
                  <a:pt x="6060000" y="3010413"/>
                </a:lnTo>
                <a:lnTo>
                  <a:pt x="0" y="3010413"/>
                </a:lnTo>
                <a:close/>
              </a:path>
            </a:pathLst>
          </a:custGeom>
        </p:spPr>
        <p:txBody>
          <a:bodyPr wrap="square">
            <a:noAutofit/>
          </a:bodyPr>
          <a:lstStyle/>
          <a:p>
            <a:r>
              <a:rPr lang="sv-SE"/>
              <a:t>Klicka på ikonen för att lägga till en bild</a:t>
            </a:r>
          </a:p>
        </p:txBody>
      </p:sp>
      <p:sp>
        <p:nvSpPr>
          <p:cNvPr id="44" name="Platshållare för bild 43">
            <a:extLst>
              <a:ext uri="{FF2B5EF4-FFF2-40B4-BE49-F238E27FC236}">
                <a16:creationId xmlns:a16="http://schemas.microsoft.com/office/drawing/2014/main" id="{E11F5A33-3945-4382-B451-0698871F5F50}"/>
              </a:ext>
            </a:extLst>
          </p:cNvPr>
          <p:cNvSpPr>
            <a:spLocks noGrp="1"/>
          </p:cNvSpPr>
          <p:nvPr>
            <p:ph type="pic" sz="quarter" idx="17"/>
          </p:nvPr>
        </p:nvSpPr>
        <p:spPr>
          <a:xfrm>
            <a:off x="0" y="3082412"/>
            <a:ext cx="6060000" cy="3010413"/>
          </a:xfrm>
          <a:custGeom>
            <a:avLst/>
            <a:gdLst>
              <a:gd name="connsiteX0" fmla="*/ 0 w 6060000"/>
              <a:gd name="connsiteY0" fmla="*/ 0 h 3010413"/>
              <a:gd name="connsiteX1" fmla="*/ 6060000 w 6060000"/>
              <a:gd name="connsiteY1" fmla="*/ 0 h 3010413"/>
              <a:gd name="connsiteX2" fmla="*/ 6060000 w 6060000"/>
              <a:gd name="connsiteY2" fmla="*/ 3010413 h 3010413"/>
              <a:gd name="connsiteX3" fmla="*/ 0 w 6060000"/>
              <a:gd name="connsiteY3" fmla="*/ 3010413 h 3010413"/>
            </a:gdLst>
            <a:ahLst/>
            <a:cxnLst>
              <a:cxn ang="0">
                <a:pos x="connsiteX0" y="connsiteY0"/>
              </a:cxn>
              <a:cxn ang="0">
                <a:pos x="connsiteX1" y="connsiteY1"/>
              </a:cxn>
              <a:cxn ang="0">
                <a:pos x="connsiteX2" y="connsiteY2"/>
              </a:cxn>
              <a:cxn ang="0">
                <a:pos x="connsiteX3" y="connsiteY3"/>
              </a:cxn>
            </a:cxnLst>
            <a:rect l="l" t="t" r="r" b="b"/>
            <a:pathLst>
              <a:path w="6060000" h="3010413">
                <a:moveTo>
                  <a:pt x="0" y="0"/>
                </a:moveTo>
                <a:lnTo>
                  <a:pt x="6060000" y="0"/>
                </a:lnTo>
                <a:lnTo>
                  <a:pt x="6060000" y="3010413"/>
                </a:lnTo>
                <a:lnTo>
                  <a:pt x="0" y="3010413"/>
                </a:lnTo>
                <a:close/>
              </a:path>
            </a:pathLst>
          </a:custGeom>
        </p:spPr>
        <p:txBody>
          <a:bodyPr wrap="square">
            <a:noAutofit/>
          </a:bodyPr>
          <a:lstStyle/>
          <a:p>
            <a:r>
              <a:rPr lang="sv-SE"/>
              <a:t>Klicka på ikonen för att lägga till en bild</a:t>
            </a:r>
          </a:p>
        </p:txBody>
      </p:sp>
      <p:sp>
        <p:nvSpPr>
          <p:cNvPr id="3" name="Platshållare för datum 2">
            <a:extLst>
              <a:ext uri="{FF2B5EF4-FFF2-40B4-BE49-F238E27FC236}">
                <a16:creationId xmlns:a16="http://schemas.microsoft.com/office/drawing/2014/main" id="{65DD029B-8197-4378-AC6C-8AC8070364D7}"/>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4" name="Platshållare för sidfot 3">
            <a:extLst>
              <a:ext uri="{FF2B5EF4-FFF2-40B4-BE49-F238E27FC236}">
                <a16:creationId xmlns:a16="http://schemas.microsoft.com/office/drawing/2014/main" id="{19424430-2167-47EF-B1A6-73DAB1A627B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4723907-0C97-4441-86AE-934EFF575171}"/>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2" name="Rubrik 1">
            <a:extLst>
              <a:ext uri="{FF2B5EF4-FFF2-40B4-BE49-F238E27FC236}">
                <a16:creationId xmlns:a16="http://schemas.microsoft.com/office/drawing/2014/main" id="{DFFAA894-7E0C-4C79-BA5B-A3AE9CB59090}"/>
              </a:ext>
            </a:extLst>
          </p:cNvPr>
          <p:cNvSpPr>
            <a:spLocks noGrp="1"/>
          </p:cNvSpPr>
          <p:nvPr>
            <p:ph type="title" hasCustomPrompt="1"/>
          </p:nvPr>
        </p:nvSpPr>
        <p:spPr>
          <a:xfrm>
            <a:off x="1" y="3429000"/>
            <a:ext cx="5448300" cy="789411"/>
          </a:xfrm>
          <a:solidFill>
            <a:schemeClr val="accent1">
              <a:alpha val="75000"/>
            </a:schemeClr>
          </a:solidFill>
        </p:spPr>
        <p:txBody>
          <a:bodyPr wrap="square" lIns="648000" tIns="144000" rIns="144000" bIns="144000">
            <a:spAutoFit/>
          </a:bodyPr>
          <a:lstStyle>
            <a:lvl1pPr>
              <a:defRPr>
                <a:solidFill>
                  <a:schemeClr val="bg1"/>
                </a:solidFill>
              </a:defRPr>
            </a:lvl1pPr>
          </a:lstStyle>
          <a:p>
            <a:r>
              <a:rPr lang="sv-SE"/>
              <a:t>Rubrik</a:t>
            </a:r>
          </a:p>
        </p:txBody>
      </p:sp>
      <p:sp>
        <p:nvSpPr>
          <p:cNvPr id="47" name="Platshållare för bild 46">
            <a:extLst>
              <a:ext uri="{FF2B5EF4-FFF2-40B4-BE49-F238E27FC236}">
                <a16:creationId xmlns:a16="http://schemas.microsoft.com/office/drawing/2014/main" id="{BCC3B9DE-0E80-4453-BD31-960CFEF16535}"/>
              </a:ext>
            </a:extLst>
          </p:cNvPr>
          <p:cNvSpPr>
            <a:spLocks noGrp="1"/>
          </p:cNvSpPr>
          <p:nvPr>
            <p:ph type="pic" sz="quarter" idx="18"/>
          </p:nvPr>
        </p:nvSpPr>
        <p:spPr>
          <a:xfrm>
            <a:off x="0" y="0"/>
            <a:ext cx="4028000" cy="3010412"/>
          </a:xfrm>
          <a:custGeom>
            <a:avLst/>
            <a:gdLst>
              <a:gd name="connsiteX0" fmla="*/ 0 w 4028000"/>
              <a:gd name="connsiteY0" fmla="*/ 0 h 3010412"/>
              <a:gd name="connsiteX1" fmla="*/ 4028000 w 4028000"/>
              <a:gd name="connsiteY1" fmla="*/ 0 h 3010412"/>
              <a:gd name="connsiteX2" fmla="*/ 4028000 w 4028000"/>
              <a:gd name="connsiteY2" fmla="*/ 3010412 h 3010412"/>
              <a:gd name="connsiteX3" fmla="*/ 0 w 4028000"/>
              <a:gd name="connsiteY3" fmla="*/ 3010412 h 3010412"/>
            </a:gdLst>
            <a:ahLst/>
            <a:cxnLst>
              <a:cxn ang="0">
                <a:pos x="connsiteX0" y="connsiteY0"/>
              </a:cxn>
              <a:cxn ang="0">
                <a:pos x="connsiteX1" y="connsiteY1"/>
              </a:cxn>
              <a:cxn ang="0">
                <a:pos x="connsiteX2" y="connsiteY2"/>
              </a:cxn>
              <a:cxn ang="0">
                <a:pos x="connsiteX3" y="connsiteY3"/>
              </a:cxn>
            </a:cxnLst>
            <a:rect l="l" t="t" r="r" b="b"/>
            <a:pathLst>
              <a:path w="4028000" h="3010412">
                <a:moveTo>
                  <a:pt x="0" y="0"/>
                </a:moveTo>
                <a:lnTo>
                  <a:pt x="4028000" y="0"/>
                </a:lnTo>
                <a:lnTo>
                  <a:pt x="4028000" y="3010412"/>
                </a:lnTo>
                <a:lnTo>
                  <a:pt x="0" y="3010412"/>
                </a:lnTo>
                <a:close/>
              </a:path>
            </a:pathLst>
          </a:custGeom>
        </p:spPr>
        <p:txBody>
          <a:bodyPr wrap="square">
            <a:noAutofit/>
          </a:bodyPr>
          <a:lstStyle/>
          <a:p>
            <a:r>
              <a:rPr lang="sv-SE"/>
              <a:t>Klicka på ikonen för att lägga till en bild</a:t>
            </a:r>
          </a:p>
        </p:txBody>
      </p:sp>
    </p:spTree>
    <p:extLst>
      <p:ext uri="{BB962C8B-B14F-4D97-AF65-F5344CB8AC3E}">
        <p14:creationId xmlns:p14="http://schemas.microsoft.com/office/powerpoint/2010/main" val="34216278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Endast vänsterställd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AA894-7E0C-4C79-BA5B-A3AE9CB5909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5DD029B-8197-4378-AC6C-8AC8070364D7}"/>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4" name="Platshållare för sidfot 3">
            <a:extLst>
              <a:ext uri="{FF2B5EF4-FFF2-40B4-BE49-F238E27FC236}">
                <a16:creationId xmlns:a16="http://schemas.microsoft.com/office/drawing/2014/main" id="{19424430-2167-47EF-B1A6-73DAB1A627B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4723907-0C97-4441-86AE-934EFF575171}"/>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38822683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Endast centrerad rubrik">
    <p:spTree>
      <p:nvGrpSpPr>
        <p:cNvPr id="1" name=""/>
        <p:cNvGrpSpPr/>
        <p:nvPr/>
      </p:nvGrpSpPr>
      <p:grpSpPr>
        <a:xfrm>
          <a:off x="0" y="0"/>
          <a:ext cx="0" cy="0"/>
          <a:chOff x="0" y="0"/>
          <a:chExt cx="0" cy="0"/>
        </a:xfrm>
      </p:grpSpPr>
      <p:sp>
        <p:nvSpPr>
          <p:cNvPr id="7" name="Ellips 6">
            <a:extLst>
              <a:ext uri="{FF2B5EF4-FFF2-40B4-BE49-F238E27FC236}">
                <a16:creationId xmlns:a16="http://schemas.microsoft.com/office/drawing/2014/main" id="{991951E8-E157-4070-9B76-BC480BD6204E}"/>
              </a:ext>
            </a:extLst>
          </p:cNvPr>
          <p:cNvSpPr/>
          <p:nvPr userDrawn="1"/>
        </p:nvSpPr>
        <p:spPr>
          <a:xfrm>
            <a:off x="480022" y="935755"/>
            <a:ext cx="1133118" cy="11331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Rubrik 1">
            <a:extLst>
              <a:ext uri="{FF2B5EF4-FFF2-40B4-BE49-F238E27FC236}">
                <a16:creationId xmlns:a16="http://schemas.microsoft.com/office/drawing/2014/main" id="{DFFAA894-7E0C-4C79-BA5B-A3AE9CB59090}"/>
              </a:ext>
            </a:extLst>
          </p:cNvPr>
          <p:cNvSpPr>
            <a:spLocks noGrp="1"/>
          </p:cNvSpPr>
          <p:nvPr>
            <p:ph type="title"/>
          </p:nvPr>
        </p:nvSpPr>
        <p:spPr/>
        <p:txBody>
          <a:bodyPr/>
          <a:lstStyle>
            <a:lvl1pPr algn="ctr">
              <a:defRPr/>
            </a:lvl1pPr>
          </a:lstStyle>
          <a:p>
            <a:r>
              <a:rPr lang="sv-SE"/>
              <a:t>Klicka här för att ändra mall för rubrikformat</a:t>
            </a:r>
          </a:p>
        </p:txBody>
      </p:sp>
      <p:sp>
        <p:nvSpPr>
          <p:cNvPr id="3" name="Platshållare för datum 2">
            <a:extLst>
              <a:ext uri="{FF2B5EF4-FFF2-40B4-BE49-F238E27FC236}">
                <a16:creationId xmlns:a16="http://schemas.microsoft.com/office/drawing/2014/main" id="{65DD029B-8197-4378-AC6C-8AC8070364D7}"/>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4" name="Platshållare för sidfot 3">
            <a:extLst>
              <a:ext uri="{FF2B5EF4-FFF2-40B4-BE49-F238E27FC236}">
                <a16:creationId xmlns:a16="http://schemas.microsoft.com/office/drawing/2014/main" id="{19424430-2167-47EF-B1A6-73DAB1A627B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4723907-0C97-4441-86AE-934EFF575171}"/>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30518284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Ellips 4">
            <a:extLst>
              <a:ext uri="{FF2B5EF4-FFF2-40B4-BE49-F238E27FC236}">
                <a16:creationId xmlns:a16="http://schemas.microsoft.com/office/drawing/2014/main" id="{7AACD466-EC35-4AB0-A325-9A4F4A088DAD}"/>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Platshållare för datum 1">
            <a:extLst>
              <a:ext uri="{FF2B5EF4-FFF2-40B4-BE49-F238E27FC236}">
                <a16:creationId xmlns:a16="http://schemas.microsoft.com/office/drawing/2014/main" id="{15837300-8DCB-46E2-B319-C94BFB6F3026}"/>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3" name="Platshållare för sidfot 2">
            <a:extLst>
              <a:ext uri="{FF2B5EF4-FFF2-40B4-BE49-F238E27FC236}">
                <a16:creationId xmlns:a16="http://schemas.microsoft.com/office/drawing/2014/main" id="{A6F58EF4-3BDD-4BBB-BCD3-DD6EE825DFD3}"/>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75E66FA3-FA9A-498F-8344-8D45FB3D405F}"/>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11679994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Helt tom">
    <p:spTree>
      <p:nvGrpSpPr>
        <p:cNvPr id="1" name=""/>
        <p:cNvGrpSpPr/>
        <p:nvPr/>
      </p:nvGrpSpPr>
      <p:grpSpPr>
        <a:xfrm>
          <a:off x="0" y="0"/>
          <a:ext cx="0" cy="0"/>
          <a:chOff x="0" y="0"/>
          <a:chExt cx="0" cy="0"/>
        </a:xfrm>
      </p:grpSpPr>
      <p:sp>
        <p:nvSpPr>
          <p:cNvPr id="5" name="Ellips 4">
            <a:extLst>
              <a:ext uri="{FF2B5EF4-FFF2-40B4-BE49-F238E27FC236}">
                <a16:creationId xmlns:a16="http://schemas.microsoft.com/office/drawing/2014/main" id="{7AACD466-EC35-4AB0-A325-9A4F4A088DAD}"/>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Platshållare för datum 1">
            <a:extLst>
              <a:ext uri="{FF2B5EF4-FFF2-40B4-BE49-F238E27FC236}">
                <a16:creationId xmlns:a16="http://schemas.microsoft.com/office/drawing/2014/main" id="{15837300-8DCB-46E2-B319-C94BFB6F3026}"/>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3" name="Platshållare för sidfot 2">
            <a:extLst>
              <a:ext uri="{FF2B5EF4-FFF2-40B4-BE49-F238E27FC236}">
                <a16:creationId xmlns:a16="http://schemas.microsoft.com/office/drawing/2014/main" id="{A6F58EF4-3BDD-4BBB-BCD3-DD6EE825DFD3}"/>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75E66FA3-FA9A-498F-8344-8D45FB3D405F}"/>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19987735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Anpassad layout">
    <p:spTree>
      <p:nvGrpSpPr>
        <p:cNvPr id="1" name=""/>
        <p:cNvGrpSpPr/>
        <p:nvPr/>
      </p:nvGrpSpPr>
      <p:grpSpPr>
        <a:xfrm>
          <a:off x="0" y="0"/>
          <a:ext cx="0" cy="0"/>
          <a:chOff x="0" y="0"/>
          <a:chExt cx="0" cy="0"/>
        </a:xfrm>
      </p:grpSpPr>
      <p:sp>
        <p:nvSpPr>
          <p:cNvPr id="8" name="Platshållare för bild 6">
            <a:extLst>
              <a:ext uri="{FF2B5EF4-FFF2-40B4-BE49-F238E27FC236}">
                <a16:creationId xmlns:a16="http://schemas.microsoft.com/office/drawing/2014/main" id="{E5856D1A-A23C-E18F-CDEC-D980C859983C}"/>
              </a:ext>
            </a:extLst>
          </p:cNvPr>
          <p:cNvSpPr>
            <a:spLocks noGrp="1"/>
          </p:cNvSpPr>
          <p:nvPr>
            <p:ph type="pic" sz="quarter" idx="14"/>
          </p:nvPr>
        </p:nvSpPr>
        <p:spPr>
          <a:xfrm>
            <a:off x="8172113" y="0"/>
            <a:ext cx="4019887" cy="6858000"/>
          </a:xfrm>
        </p:spPr>
        <p:txBody>
          <a:bodyPr/>
          <a:lstStyle/>
          <a:p>
            <a:endParaRPr lang="sv-SE"/>
          </a:p>
        </p:txBody>
      </p:sp>
      <p:sp>
        <p:nvSpPr>
          <p:cNvPr id="7" name="Platshållare för bild 6">
            <a:extLst>
              <a:ext uri="{FF2B5EF4-FFF2-40B4-BE49-F238E27FC236}">
                <a16:creationId xmlns:a16="http://schemas.microsoft.com/office/drawing/2014/main" id="{00F72842-7EB7-46A3-A2B4-E5A83F56C1B0}"/>
              </a:ext>
            </a:extLst>
          </p:cNvPr>
          <p:cNvSpPr>
            <a:spLocks noGrp="1"/>
          </p:cNvSpPr>
          <p:nvPr>
            <p:ph type="pic" sz="quarter" idx="13"/>
          </p:nvPr>
        </p:nvSpPr>
        <p:spPr>
          <a:xfrm>
            <a:off x="18713" y="0"/>
            <a:ext cx="4019887" cy="6858000"/>
          </a:xfrm>
        </p:spPr>
        <p:txBody>
          <a:bodyPr/>
          <a:lstStyle/>
          <a:p>
            <a:endParaRPr lang="sv-SE"/>
          </a:p>
        </p:txBody>
      </p:sp>
      <p:sp>
        <p:nvSpPr>
          <p:cNvPr id="9" name="Platshållare för bild 6">
            <a:extLst>
              <a:ext uri="{FF2B5EF4-FFF2-40B4-BE49-F238E27FC236}">
                <a16:creationId xmlns:a16="http://schemas.microsoft.com/office/drawing/2014/main" id="{2E8F561B-1E19-8E1E-30ED-432B2B8D32E4}"/>
              </a:ext>
            </a:extLst>
          </p:cNvPr>
          <p:cNvSpPr>
            <a:spLocks noGrp="1"/>
          </p:cNvSpPr>
          <p:nvPr>
            <p:ph type="pic" sz="quarter" idx="15"/>
          </p:nvPr>
        </p:nvSpPr>
        <p:spPr>
          <a:xfrm>
            <a:off x="4082467" y="0"/>
            <a:ext cx="4019887" cy="6858000"/>
          </a:xfrm>
        </p:spPr>
        <p:txBody>
          <a:bodyPr/>
          <a:lstStyle/>
          <a:p>
            <a:endParaRPr lang="sv-SE"/>
          </a:p>
        </p:txBody>
      </p:sp>
      <p:sp>
        <p:nvSpPr>
          <p:cNvPr id="2" name="Rubrik 1">
            <a:extLst>
              <a:ext uri="{FF2B5EF4-FFF2-40B4-BE49-F238E27FC236}">
                <a16:creationId xmlns:a16="http://schemas.microsoft.com/office/drawing/2014/main" id="{AE8AA5F1-33D3-75D5-4F58-E99B4D0EBCAF}"/>
              </a:ext>
            </a:extLst>
          </p:cNvPr>
          <p:cNvSpPr>
            <a:spLocks noGrp="1"/>
          </p:cNvSpPr>
          <p:nvPr>
            <p:ph type="title" hasCustomPrompt="1"/>
          </p:nvPr>
        </p:nvSpPr>
        <p:spPr>
          <a:xfrm>
            <a:off x="620297" y="631932"/>
            <a:ext cx="6098555" cy="1030801"/>
          </a:xfrm>
          <a:solidFill>
            <a:schemeClr val="bg1">
              <a:alpha val="75247"/>
            </a:schemeClr>
          </a:solidFill>
        </p:spPr>
        <p:txBody>
          <a:bodyPr lIns="360000" rIns="0" anchor="ctr" anchorCtr="0"/>
          <a:lstStyle>
            <a:lvl1pPr>
              <a:defRPr>
                <a:solidFill>
                  <a:schemeClr val="tx2"/>
                </a:solidFill>
              </a:defRPr>
            </a:lvl1pPr>
          </a:lstStyle>
          <a:p>
            <a:r>
              <a:rPr lang="sv-SE"/>
              <a:t>Potentiella projektidéer</a:t>
            </a:r>
          </a:p>
        </p:txBody>
      </p:sp>
      <p:sp>
        <p:nvSpPr>
          <p:cNvPr id="5" name="Platshållare för bildnummer 4">
            <a:extLst>
              <a:ext uri="{FF2B5EF4-FFF2-40B4-BE49-F238E27FC236}">
                <a16:creationId xmlns:a16="http://schemas.microsoft.com/office/drawing/2014/main" id="{6D99CB08-B044-D728-D2AC-CD45ADE8EEA4}"/>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20" name="Platshållare för text 19">
            <a:extLst>
              <a:ext uri="{FF2B5EF4-FFF2-40B4-BE49-F238E27FC236}">
                <a16:creationId xmlns:a16="http://schemas.microsoft.com/office/drawing/2014/main" id="{A5EACA67-2B6C-FEAF-3883-0EF58BBF1B11}"/>
              </a:ext>
            </a:extLst>
          </p:cNvPr>
          <p:cNvSpPr>
            <a:spLocks noGrp="1"/>
          </p:cNvSpPr>
          <p:nvPr>
            <p:ph type="body" sz="quarter" idx="19" hasCustomPrompt="1"/>
          </p:nvPr>
        </p:nvSpPr>
        <p:spPr>
          <a:xfrm>
            <a:off x="577681" y="3875846"/>
            <a:ext cx="2901950" cy="2119312"/>
          </a:xfrm>
          <a:prstGeom prst="roundRect">
            <a:avLst/>
          </a:prstGeom>
          <a:solidFill>
            <a:srgbClr val="29C5CC">
              <a:alpha val="70000"/>
            </a:srgbClr>
          </a:solidFill>
        </p:spPr>
        <p:txBody>
          <a:bodyPr anchor="ctr"/>
          <a:lstStyle>
            <a:lvl1pPr marL="0" indent="0" algn="ctr">
              <a:buNone/>
              <a:defRPr b="0">
                <a:solidFill>
                  <a:schemeClr val="bg1"/>
                </a:solidFill>
              </a:defRPr>
            </a:lvl1pPr>
          </a:lstStyle>
          <a:p>
            <a:pPr lvl="0"/>
            <a:r>
              <a:rPr lang="sv-SE" b="1"/>
              <a:t>Rubrik</a:t>
            </a:r>
          </a:p>
        </p:txBody>
      </p:sp>
      <p:sp>
        <p:nvSpPr>
          <p:cNvPr id="21" name="Platshållare för text 19">
            <a:extLst>
              <a:ext uri="{FF2B5EF4-FFF2-40B4-BE49-F238E27FC236}">
                <a16:creationId xmlns:a16="http://schemas.microsoft.com/office/drawing/2014/main" id="{3DD48472-BBF4-B4B5-7B2F-1FDCE676B959}"/>
              </a:ext>
            </a:extLst>
          </p:cNvPr>
          <p:cNvSpPr>
            <a:spLocks noGrp="1"/>
          </p:cNvSpPr>
          <p:nvPr>
            <p:ph type="body" sz="quarter" idx="20" hasCustomPrompt="1"/>
          </p:nvPr>
        </p:nvSpPr>
        <p:spPr>
          <a:xfrm>
            <a:off x="4641435" y="3875846"/>
            <a:ext cx="2901950" cy="2119312"/>
          </a:xfrm>
          <a:prstGeom prst="roundRect">
            <a:avLst/>
          </a:prstGeom>
          <a:solidFill>
            <a:schemeClr val="accent2">
              <a:alpha val="70000"/>
            </a:schemeClr>
          </a:solidFill>
        </p:spPr>
        <p:txBody>
          <a:bodyPr anchor="ctr"/>
          <a:lstStyle>
            <a:lvl1pPr marL="0" indent="0" algn="ctr">
              <a:buNone/>
              <a:defRPr b="0">
                <a:solidFill>
                  <a:schemeClr val="bg1"/>
                </a:solidFill>
              </a:defRPr>
            </a:lvl1pPr>
          </a:lstStyle>
          <a:p>
            <a:pPr lvl="0"/>
            <a:r>
              <a:rPr lang="sv-SE" b="1"/>
              <a:t>Rubrik</a:t>
            </a:r>
          </a:p>
        </p:txBody>
      </p:sp>
      <p:sp>
        <p:nvSpPr>
          <p:cNvPr id="22" name="Platshållare för text 19">
            <a:extLst>
              <a:ext uri="{FF2B5EF4-FFF2-40B4-BE49-F238E27FC236}">
                <a16:creationId xmlns:a16="http://schemas.microsoft.com/office/drawing/2014/main" id="{39F9CA08-7AF2-48D2-FDA1-C5DD874798CC}"/>
              </a:ext>
            </a:extLst>
          </p:cNvPr>
          <p:cNvSpPr>
            <a:spLocks noGrp="1"/>
          </p:cNvSpPr>
          <p:nvPr>
            <p:ph type="body" sz="quarter" idx="21" hasCustomPrompt="1"/>
          </p:nvPr>
        </p:nvSpPr>
        <p:spPr>
          <a:xfrm>
            <a:off x="8712369" y="3875846"/>
            <a:ext cx="2901950" cy="2119312"/>
          </a:xfrm>
          <a:prstGeom prst="roundRect">
            <a:avLst/>
          </a:prstGeom>
          <a:solidFill>
            <a:schemeClr val="accent1">
              <a:alpha val="70000"/>
            </a:schemeClr>
          </a:solidFill>
        </p:spPr>
        <p:txBody>
          <a:bodyPr anchor="ctr"/>
          <a:lstStyle>
            <a:lvl1pPr marL="0" indent="0" algn="ctr">
              <a:buNone/>
              <a:defRPr b="0">
                <a:solidFill>
                  <a:schemeClr val="bg1"/>
                </a:solidFill>
              </a:defRPr>
            </a:lvl1pPr>
          </a:lstStyle>
          <a:p>
            <a:pPr lvl="0"/>
            <a:r>
              <a:rPr lang="sv-SE" b="1"/>
              <a:t>Rubrik</a:t>
            </a:r>
          </a:p>
        </p:txBody>
      </p:sp>
    </p:spTree>
    <p:extLst>
      <p:ext uri="{BB962C8B-B14F-4D97-AF65-F5344CB8AC3E}">
        <p14:creationId xmlns:p14="http://schemas.microsoft.com/office/powerpoint/2010/main" val="25390198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Rubrikbild A">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C7E8C96-D8BD-48FE-8EF5-9E891EAD8F43}"/>
              </a:ext>
            </a:extLst>
          </p:cNvPr>
          <p:cNvSpPr>
            <a:spLocks noGrp="1"/>
          </p:cNvSpPr>
          <p:nvPr>
            <p:ph type="subTitle" idx="1"/>
          </p:nvPr>
        </p:nvSpPr>
        <p:spPr>
          <a:xfrm>
            <a:off x="623889" y="5296650"/>
            <a:ext cx="10944224" cy="79617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C873D43C-5C1A-4C24-A714-7E27F2DA567C}"/>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8D063D8C-9957-4E71-9A0E-15A682E9DD9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0C6E6D5-689A-4564-93E6-94F59EE53255}"/>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7" name="Rubrik 6">
            <a:extLst>
              <a:ext uri="{FF2B5EF4-FFF2-40B4-BE49-F238E27FC236}">
                <a16:creationId xmlns:a16="http://schemas.microsoft.com/office/drawing/2014/main" id="{2C1FB6D4-6291-4295-A9A1-B014E544F5F8}"/>
              </a:ext>
            </a:extLst>
          </p:cNvPr>
          <p:cNvSpPr>
            <a:spLocks noGrp="1"/>
          </p:cNvSpPr>
          <p:nvPr>
            <p:ph type="title"/>
          </p:nvPr>
        </p:nvSpPr>
        <p:spPr>
          <a:xfrm>
            <a:off x="623887" y="3929673"/>
            <a:ext cx="10944225" cy="1241086"/>
          </a:xfrm>
        </p:spPr>
        <p:txBody>
          <a:bodyPr>
            <a:normAutofit/>
          </a:bodyPr>
          <a:lstStyle>
            <a:lvl1pPr algn="ctr">
              <a:defRPr sz="4000" b="1">
                <a:latin typeface="+mn-lt"/>
              </a:defRPr>
            </a:lvl1pPr>
          </a:lstStyle>
          <a:p>
            <a:r>
              <a:rPr lang="sv-SE"/>
              <a:t>Klicka här för att ändra mall för rubrikformat</a:t>
            </a:r>
          </a:p>
        </p:txBody>
      </p:sp>
      <p:sp>
        <p:nvSpPr>
          <p:cNvPr id="8" name="Platshållare för bild 7">
            <a:extLst>
              <a:ext uri="{FF2B5EF4-FFF2-40B4-BE49-F238E27FC236}">
                <a16:creationId xmlns:a16="http://schemas.microsoft.com/office/drawing/2014/main" id="{5D662548-AC5A-47FA-8FEC-AB8695E96F5E}"/>
              </a:ext>
            </a:extLst>
          </p:cNvPr>
          <p:cNvSpPr>
            <a:spLocks noGrp="1"/>
          </p:cNvSpPr>
          <p:nvPr>
            <p:ph type="pic" sz="quarter" idx="13"/>
          </p:nvPr>
        </p:nvSpPr>
        <p:spPr>
          <a:xfrm>
            <a:off x="1" y="1"/>
            <a:ext cx="12191998" cy="3628570"/>
          </a:xfrm>
          <a:prstGeom prst="rect">
            <a:avLst/>
          </a:prstGeom>
          <a:solidFill>
            <a:schemeClr val="tx2">
              <a:lumMod val="20000"/>
              <a:lumOff val="80000"/>
            </a:schemeClr>
          </a:solidFill>
        </p:spPr>
        <p:txBody>
          <a:bodyPr wrap="square">
            <a:noAutofit/>
          </a:bodyPr>
          <a:lstStyle/>
          <a:p>
            <a:r>
              <a:rPr lang="sv-SE"/>
              <a:t>Klicka på ikonen för att lägga till en bild</a:t>
            </a:r>
          </a:p>
        </p:txBody>
      </p:sp>
    </p:spTree>
    <p:extLst>
      <p:ext uri="{BB962C8B-B14F-4D97-AF65-F5344CB8AC3E}">
        <p14:creationId xmlns:p14="http://schemas.microsoft.com/office/powerpoint/2010/main" val="531491784"/>
      </p:ext>
    </p:extLst>
  </p:cSld>
  <p:clrMapOvr>
    <a:masterClrMapping/>
  </p:clrMapOvr>
  <p:extLst>
    <p:ext uri="{DCECCB84-F9BA-43D5-87BE-67443E8EF086}">
      <p15:sldGuideLst xmlns:p15="http://schemas.microsoft.com/office/powerpoint/2012/main">
        <p15:guide id="1" orient="horz" pos="1820">
          <p15:clr>
            <a:srgbClr val="FBAE40"/>
          </p15:clr>
        </p15:guide>
        <p15:guide id="2" orient="horz" pos="3271">
          <p15:clr>
            <a:srgbClr val="FBAE40"/>
          </p15:clr>
        </p15:guide>
        <p15:guide id="3" orient="horz" pos="3339">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Rubrikbild B">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C7E8C96-D8BD-48FE-8EF5-9E891EAD8F43}"/>
              </a:ext>
            </a:extLst>
          </p:cNvPr>
          <p:cNvSpPr>
            <a:spLocks noGrp="1"/>
          </p:cNvSpPr>
          <p:nvPr>
            <p:ph type="subTitle" idx="1"/>
          </p:nvPr>
        </p:nvSpPr>
        <p:spPr>
          <a:xfrm>
            <a:off x="623889" y="5296650"/>
            <a:ext cx="10944224" cy="79617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C873D43C-5C1A-4C24-A714-7E27F2DA567C}"/>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8D063D8C-9957-4E71-9A0E-15A682E9DD9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0C6E6D5-689A-4564-93E6-94F59EE53255}"/>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7" name="Rubrik 6">
            <a:extLst>
              <a:ext uri="{FF2B5EF4-FFF2-40B4-BE49-F238E27FC236}">
                <a16:creationId xmlns:a16="http://schemas.microsoft.com/office/drawing/2014/main" id="{2C1FB6D4-6291-4295-A9A1-B014E544F5F8}"/>
              </a:ext>
            </a:extLst>
          </p:cNvPr>
          <p:cNvSpPr>
            <a:spLocks noGrp="1"/>
          </p:cNvSpPr>
          <p:nvPr>
            <p:ph type="title"/>
          </p:nvPr>
        </p:nvSpPr>
        <p:spPr>
          <a:xfrm>
            <a:off x="623887" y="3929673"/>
            <a:ext cx="10944225" cy="1241086"/>
          </a:xfrm>
        </p:spPr>
        <p:txBody>
          <a:bodyPr>
            <a:normAutofit/>
          </a:bodyPr>
          <a:lstStyle>
            <a:lvl1pPr algn="ctr">
              <a:defRPr sz="4000" b="1">
                <a:latin typeface="+mn-lt"/>
              </a:defRPr>
            </a:lvl1pPr>
          </a:lstStyle>
          <a:p>
            <a:r>
              <a:rPr lang="sv-SE"/>
              <a:t>Klicka här för att ändra mall för rubrikformat</a:t>
            </a:r>
          </a:p>
        </p:txBody>
      </p:sp>
      <p:sp>
        <p:nvSpPr>
          <p:cNvPr id="210" name="Platshållare för bild 209">
            <a:extLst>
              <a:ext uri="{FF2B5EF4-FFF2-40B4-BE49-F238E27FC236}">
                <a16:creationId xmlns:a16="http://schemas.microsoft.com/office/drawing/2014/main" id="{6A7ABC83-194C-48B1-AD14-2BADE10E0AA1}"/>
              </a:ext>
            </a:extLst>
          </p:cNvPr>
          <p:cNvSpPr>
            <a:spLocks noGrp="1"/>
          </p:cNvSpPr>
          <p:nvPr>
            <p:ph type="pic" sz="quarter" idx="13"/>
          </p:nvPr>
        </p:nvSpPr>
        <p:spPr>
          <a:xfrm>
            <a:off x="1" y="1"/>
            <a:ext cx="12191998" cy="4607820"/>
          </a:xfrm>
          <a:custGeom>
            <a:avLst/>
            <a:gdLst>
              <a:gd name="connsiteX0" fmla="*/ 12191998 w 12191998"/>
              <a:gd name="connsiteY0" fmla="*/ 3761176 h 4607820"/>
              <a:gd name="connsiteX1" fmla="*/ 12191998 w 12191998"/>
              <a:gd name="connsiteY1" fmla="*/ 4600202 h 4607820"/>
              <a:gd name="connsiteX2" fmla="*/ 11845600 w 12191998"/>
              <a:gd name="connsiteY2" fmla="*/ 4393940 h 4607820"/>
              <a:gd name="connsiteX3" fmla="*/ 11845600 w 12191998"/>
              <a:gd name="connsiteY3" fmla="*/ 3967438 h 4607820"/>
              <a:gd name="connsiteX4" fmla="*/ 0 w 12191998"/>
              <a:gd name="connsiteY4" fmla="*/ 3760613 h 4607820"/>
              <a:gd name="connsiteX5" fmla="*/ 344335 w 12191998"/>
              <a:gd name="connsiteY5" fmla="*/ 3966729 h 4607820"/>
              <a:gd name="connsiteX6" fmla="*/ 344335 w 12191998"/>
              <a:gd name="connsiteY6" fmla="*/ 4393230 h 4607820"/>
              <a:gd name="connsiteX7" fmla="*/ 0 w 12191998"/>
              <a:gd name="connsiteY7" fmla="*/ 4599346 h 4607820"/>
              <a:gd name="connsiteX8" fmla="*/ 11172476 w 12191998"/>
              <a:gd name="connsiteY8" fmla="*/ 3753558 h 4607820"/>
              <a:gd name="connsiteX9" fmla="*/ 11530410 w 12191998"/>
              <a:gd name="connsiteY9" fmla="*/ 3967438 h 4607820"/>
              <a:gd name="connsiteX10" fmla="*/ 11530410 w 12191998"/>
              <a:gd name="connsiteY10" fmla="*/ 4393940 h 4607820"/>
              <a:gd name="connsiteX11" fmla="*/ 11172476 w 12191998"/>
              <a:gd name="connsiteY11" fmla="*/ 4607820 h 4607820"/>
              <a:gd name="connsiteX12" fmla="*/ 10813284 w 12191998"/>
              <a:gd name="connsiteY12" fmla="*/ 4393940 h 4607820"/>
              <a:gd name="connsiteX13" fmla="*/ 10813284 w 12191998"/>
              <a:gd name="connsiteY13" fmla="*/ 3967438 h 4607820"/>
              <a:gd name="connsiteX14" fmla="*/ 1013264 w 12191998"/>
              <a:gd name="connsiteY14" fmla="*/ 3752848 h 4607820"/>
              <a:gd name="connsiteX15" fmla="*/ 1371197 w 12191998"/>
              <a:gd name="connsiteY15" fmla="*/ 3966728 h 4607820"/>
              <a:gd name="connsiteX16" fmla="*/ 1371197 w 12191998"/>
              <a:gd name="connsiteY16" fmla="*/ 4393230 h 4607820"/>
              <a:gd name="connsiteX17" fmla="*/ 1013264 w 12191998"/>
              <a:gd name="connsiteY17" fmla="*/ 4607110 h 4607820"/>
              <a:gd name="connsiteX18" fmla="*/ 654072 w 12191998"/>
              <a:gd name="connsiteY18" fmla="*/ 4393230 h 4607820"/>
              <a:gd name="connsiteX19" fmla="*/ 654072 w 12191998"/>
              <a:gd name="connsiteY19" fmla="*/ 3966728 h 4607820"/>
              <a:gd name="connsiteX20" fmla="*/ 11688935 w 12191998"/>
              <a:gd name="connsiteY20" fmla="*/ 2878817 h 4607820"/>
              <a:gd name="connsiteX21" fmla="*/ 12113454 w 12191998"/>
              <a:gd name="connsiteY21" fmla="*/ 3132484 h 4607820"/>
              <a:gd name="connsiteX22" fmla="*/ 12113454 w 12191998"/>
              <a:gd name="connsiteY22" fmla="*/ 3638326 h 4607820"/>
              <a:gd name="connsiteX23" fmla="*/ 11688935 w 12191998"/>
              <a:gd name="connsiteY23" fmla="*/ 3891993 h 4607820"/>
              <a:gd name="connsiteX24" fmla="*/ 11262924 w 12191998"/>
              <a:gd name="connsiteY24" fmla="*/ 3638326 h 4607820"/>
              <a:gd name="connsiteX25" fmla="*/ 11262924 w 12191998"/>
              <a:gd name="connsiteY25" fmla="*/ 3132484 h 4607820"/>
              <a:gd name="connsiteX26" fmla="*/ 10662644 w 12191998"/>
              <a:gd name="connsiteY26" fmla="*/ 2878108 h 4607820"/>
              <a:gd name="connsiteX27" fmla="*/ 11086416 w 12191998"/>
              <a:gd name="connsiteY27" fmla="*/ 3131775 h 4607820"/>
              <a:gd name="connsiteX28" fmla="*/ 11086416 w 12191998"/>
              <a:gd name="connsiteY28" fmla="*/ 3637616 h 4607820"/>
              <a:gd name="connsiteX29" fmla="*/ 10662644 w 12191998"/>
              <a:gd name="connsiteY29" fmla="*/ 3891282 h 4607820"/>
              <a:gd name="connsiteX30" fmla="*/ 10238126 w 12191998"/>
              <a:gd name="connsiteY30" fmla="*/ 3637616 h 4607820"/>
              <a:gd name="connsiteX31" fmla="*/ 10238126 w 12191998"/>
              <a:gd name="connsiteY31" fmla="*/ 3131775 h 4607820"/>
              <a:gd name="connsiteX32" fmla="*/ 8631337 w 12191998"/>
              <a:gd name="connsiteY32" fmla="*/ 2878108 h 4607820"/>
              <a:gd name="connsiteX33" fmla="*/ 9055109 w 12191998"/>
              <a:gd name="connsiteY33" fmla="*/ 3131775 h 4607820"/>
              <a:gd name="connsiteX34" fmla="*/ 9055109 w 12191998"/>
              <a:gd name="connsiteY34" fmla="*/ 3637616 h 4607820"/>
              <a:gd name="connsiteX35" fmla="*/ 8631337 w 12191998"/>
              <a:gd name="connsiteY35" fmla="*/ 3891282 h 4607820"/>
              <a:gd name="connsiteX36" fmla="*/ 8206819 w 12191998"/>
              <a:gd name="connsiteY36" fmla="*/ 3637616 h 4607820"/>
              <a:gd name="connsiteX37" fmla="*/ 8206819 w 12191998"/>
              <a:gd name="connsiteY37" fmla="*/ 3131775 h 4607820"/>
              <a:gd name="connsiteX38" fmla="*/ 6598692 w 12191998"/>
              <a:gd name="connsiteY38" fmla="*/ 2878108 h 4607820"/>
              <a:gd name="connsiteX39" fmla="*/ 7022464 w 12191998"/>
              <a:gd name="connsiteY39" fmla="*/ 3131775 h 4607820"/>
              <a:gd name="connsiteX40" fmla="*/ 7022464 w 12191998"/>
              <a:gd name="connsiteY40" fmla="*/ 3637616 h 4607820"/>
              <a:gd name="connsiteX41" fmla="*/ 6598692 w 12191998"/>
              <a:gd name="connsiteY41" fmla="*/ 3891282 h 4607820"/>
              <a:gd name="connsiteX42" fmla="*/ 6174174 w 12191998"/>
              <a:gd name="connsiteY42" fmla="*/ 3637616 h 4607820"/>
              <a:gd name="connsiteX43" fmla="*/ 6174174 w 12191998"/>
              <a:gd name="connsiteY43" fmla="*/ 3131775 h 4607820"/>
              <a:gd name="connsiteX44" fmla="*/ 4564706 w 12191998"/>
              <a:gd name="connsiteY44" fmla="*/ 2878108 h 4607820"/>
              <a:gd name="connsiteX45" fmla="*/ 4988481 w 12191998"/>
              <a:gd name="connsiteY45" fmla="*/ 3131775 h 4607820"/>
              <a:gd name="connsiteX46" fmla="*/ 4988481 w 12191998"/>
              <a:gd name="connsiteY46" fmla="*/ 3637616 h 4607820"/>
              <a:gd name="connsiteX47" fmla="*/ 4564706 w 12191998"/>
              <a:gd name="connsiteY47" fmla="*/ 3891282 h 4607820"/>
              <a:gd name="connsiteX48" fmla="*/ 4140191 w 12191998"/>
              <a:gd name="connsiteY48" fmla="*/ 3637616 h 4607820"/>
              <a:gd name="connsiteX49" fmla="*/ 4140191 w 12191998"/>
              <a:gd name="connsiteY49" fmla="*/ 3131775 h 4607820"/>
              <a:gd name="connsiteX50" fmla="*/ 2534741 w 12191998"/>
              <a:gd name="connsiteY50" fmla="*/ 2878108 h 4607820"/>
              <a:gd name="connsiteX51" fmla="*/ 2958514 w 12191998"/>
              <a:gd name="connsiteY51" fmla="*/ 3131775 h 4607820"/>
              <a:gd name="connsiteX52" fmla="*/ 2958514 w 12191998"/>
              <a:gd name="connsiteY52" fmla="*/ 3637616 h 4607820"/>
              <a:gd name="connsiteX53" fmla="*/ 2534741 w 12191998"/>
              <a:gd name="connsiteY53" fmla="*/ 3891282 h 4607820"/>
              <a:gd name="connsiteX54" fmla="*/ 2110223 w 12191998"/>
              <a:gd name="connsiteY54" fmla="*/ 3637616 h 4607820"/>
              <a:gd name="connsiteX55" fmla="*/ 2110223 w 12191998"/>
              <a:gd name="connsiteY55" fmla="*/ 3131775 h 4607820"/>
              <a:gd name="connsiteX56" fmla="*/ 503434 w 12191998"/>
              <a:gd name="connsiteY56" fmla="*/ 2878108 h 4607820"/>
              <a:gd name="connsiteX57" fmla="*/ 927205 w 12191998"/>
              <a:gd name="connsiteY57" fmla="*/ 3131775 h 4607820"/>
              <a:gd name="connsiteX58" fmla="*/ 927205 w 12191998"/>
              <a:gd name="connsiteY58" fmla="*/ 3637616 h 4607820"/>
              <a:gd name="connsiteX59" fmla="*/ 503434 w 12191998"/>
              <a:gd name="connsiteY59" fmla="*/ 3891282 h 4607820"/>
              <a:gd name="connsiteX60" fmla="*/ 78916 w 12191998"/>
              <a:gd name="connsiteY60" fmla="*/ 3637616 h 4607820"/>
              <a:gd name="connsiteX61" fmla="*/ 78916 w 12191998"/>
              <a:gd name="connsiteY61" fmla="*/ 3131775 h 4607820"/>
              <a:gd name="connsiteX62" fmla="*/ 9657628 w 12191998"/>
              <a:gd name="connsiteY62" fmla="*/ 2878107 h 4607820"/>
              <a:gd name="connsiteX63" fmla="*/ 10082147 w 12191998"/>
              <a:gd name="connsiteY63" fmla="*/ 3131774 h 4607820"/>
              <a:gd name="connsiteX64" fmla="*/ 10082147 w 12191998"/>
              <a:gd name="connsiteY64" fmla="*/ 3637616 h 4607820"/>
              <a:gd name="connsiteX65" fmla="*/ 9657628 w 12191998"/>
              <a:gd name="connsiteY65" fmla="*/ 3891283 h 4607820"/>
              <a:gd name="connsiteX66" fmla="*/ 9231617 w 12191998"/>
              <a:gd name="connsiteY66" fmla="*/ 3637616 h 4607820"/>
              <a:gd name="connsiteX67" fmla="*/ 9231617 w 12191998"/>
              <a:gd name="connsiteY67" fmla="*/ 3131774 h 4607820"/>
              <a:gd name="connsiteX68" fmla="*/ 7624982 w 12191998"/>
              <a:gd name="connsiteY68" fmla="*/ 2878107 h 4607820"/>
              <a:gd name="connsiteX69" fmla="*/ 8049501 w 12191998"/>
              <a:gd name="connsiteY69" fmla="*/ 3131774 h 4607820"/>
              <a:gd name="connsiteX70" fmla="*/ 8049501 w 12191998"/>
              <a:gd name="connsiteY70" fmla="*/ 3637616 h 4607820"/>
              <a:gd name="connsiteX71" fmla="*/ 7624982 w 12191998"/>
              <a:gd name="connsiteY71" fmla="*/ 3891283 h 4607820"/>
              <a:gd name="connsiteX72" fmla="*/ 7198971 w 12191998"/>
              <a:gd name="connsiteY72" fmla="*/ 3637616 h 4607820"/>
              <a:gd name="connsiteX73" fmla="*/ 7198971 w 12191998"/>
              <a:gd name="connsiteY73" fmla="*/ 3131774 h 4607820"/>
              <a:gd name="connsiteX74" fmla="*/ 5590999 w 12191998"/>
              <a:gd name="connsiteY74" fmla="*/ 2878107 h 4607820"/>
              <a:gd name="connsiteX75" fmla="*/ 6015519 w 12191998"/>
              <a:gd name="connsiteY75" fmla="*/ 3131774 h 4607820"/>
              <a:gd name="connsiteX76" fmla="*/ 6015519 w 12191998"/>
              <a:gd name="connsiteY76" fmla="*/ 3637616 h 4607820"/>
              <a:gd name="connsiteX77" fmla="*/ 5590999 w 12191998"/>
              <a:gd name="connsiteY77" fmla="*/ 3891283 h 4607820"/>
              <a:gd name="connsiteX78" fmla="*/ 5164989 w 12191998"/>
              <a:gd name="connsiteY78" fmla="*/ 3637616 h 4607820"/>
              <a:gd name="connsiteX79" fmla="*/ 5164989 w 12191998"/>
              <a:gd name="connsiteY79" fmla="*/ 3131774 h 4607820"/>
              <a:gd name="connsiteX80" fmla="*/ 3561032 w 12191998"/>
              <a:gd name="connsiteY80" fmla="*/ 2878107 h 4607820"/>
              <a:gd name="connsiteX81" fmla="*/ 3985551 w 12191998"/>
              <a:gd name="connsiteY81" fmla="*/ 3131774 h 4607820"/>
              <a:gd name="connsiteX82" fmla="*/ 3985551 w 12191998"/>
              <a:gd name="connsiteY82" fmla="*/ 3637616 h 4607820"/>
              <a:gd name="connsiteX83" fmla="*/ 3561032 w 12191998"/>
              <a:gd name="connsiteY83" fmla="*/ 3891283 h 4607820"/>
              <a:gd name="connsiteX84" fmla="*/ 3135021 w 12191998"/>
              <a:gd name="connsiteY84" fmla="*/ 3637616 h 4607820"/>
              <a:gd name="connsiteX85" fmla="*/ 3135021 w 12191998"/>
              <a:gd name="connsiteY85" fmla="*/ 3131774 h 4607820"/>
              <a:gd name="connsiteX86" fmla="*/ 1529725 w 12191998"/>
              <a:gd name="connsiteY86" fmla="*/ 2878107 h 4607820"/>
              <a:gd name="connsiteX87" fmla="*/ 1954243 w 12191998"/>
              <a:gd name="connsiteY87" fmla="*/ 3131774 h 4607820"/>
              <a:gd name="connsiteX88" fmla="*/ 1954243 w 12191998"/>
              <a:gd name="connsiteY88" fmla="*/ 3637616 h 4607820"/>
              <a:gd name="connsiteX89" fmla="*/ 1529725 w 12191998"/>
              <a:gd name="connsiteY89" fmla="*/ 3891283 h 4607820"/>
              <a:gd name="connsiteX90" fmla="*/ 1103713 w 12191998"/>
              <a:gd name="connsiteY90" fmla="*/ 3637616 h 4607820"/>
              <a:gd name="connsiteX91" fmla="*/ 1103713 w 12191998"/>
              <a:gd name="connsiteY91" fmla="*/ 3131774 h 4607820"/>
              <a:gd name="connsiteX92" fmla="*/ 12191998 w 12191998"/>
              <a:gd name="connsiteY92" fmla="*/ 1916044 h 4607820"/>
              <a:gd name="connsiteX93" fmla="*/ 12191998 w 12191998"/>
              <a:gd name="connsiteY93" fmla="*/ 3046034 h 4607820"/>
              <a:gd name="connsiteX94" fmla="*/ 11718105 w 12191998"/>
              <a:gd name="connsiteY94" fmla="*/ 2763856 h 4607820"/>
              <a:gd name="connsiteX95" fmla="*/ 11718105 w 12191998"/>
              <a:gd name="connsiteY95" fmla="*/ 2198220 h 4607820"/>
              <a:gd name="connsiteX96" fmla="*/ 0 w 12191998"/>
              <a:gd name="connsiteY96" fmla="*/ 1915047 h 4607820"/>
              <a:gd name="connsiteX97" fmla="*/ 473902 w 12191998"/>
              <a:gd name="connsiteY97" fmla="*/ 2198220 h 4607820"/>
              <a:gd name="connsiteX98" fmla="*/ 473902 w 12191998"/>
              <a:gd name="connsiteY98" fmla="*/ 2763856 h 4607820"/>
              <a:gd name="connsiteX99" fmla="*/ 0 w 12191998"/>
              <a:gd name="connsiteY99" fmla="*/ 3047031 h 4607820"/>
              <a:gd name="connsiteX100" fmla="*/ 11176740 w 12191998"/>
              <a:gd name="connsiteY100" fmla="*/ 1914569 h 4607820"/>
              <a:gd name="connsiteX101" fmla="*/ 11651441 w 12191998"/>
              <a:gd name="connsiteY101" fmla="*/ 2198220 h 4607820"/>
              <a:gd name="connsiteX102" fmla="*/ 11651441 w 12191998"/>
              <a:gd name="connsiteY102" fmla="*/ 2763856 h 4607820"/>
              <a:gd name="connsiteX103" fmla="*/ 11176740 w 12191998"/>
              <a:gd name="connsiteY103" fmla="*/ 3047508 h 4607820"/>
              <a:gd name="connsiteX104" fmla="*/ 10700371 w 12191998"/>
              <a:gd name="connsiteY104" fmla="*/ 2763856 h 4607820"/>
              <a:gd name="connsiteX105" fmla="*/ 10700371 w 12191998"/>
              <a:gd name="connsiteY105" fmla="*/ 2198220 h 4607820"/>
              <a:gd name="connsiteX106" fmla="*/ 10159330 w 12191998"/>
              <a:gd name="connsiteY106" fmla="*/ 1914569 h 4607820"/>
              <a:gd name="connsiteX107" fmla="*/ 10633197 w 12191998"/>
              <a:gd name="connsiteY107" fmla="*/ 2198220 h 4607820"/>
              <a:gd name="connsiteX108" fmla="*/ 10633197 w 12191998"/>
              <a:gd name="connsiteY108" fmla="*/ 2763856 h 4607820"/>
              <a:gd name="connsiteX109" fmla="*/ 10159330 w 12191998"/>
              <a:gd name="connsiteY109" fmla="*/ 3047508 h 4607820"/>
              <a:gd name="connsiteX110" fmla="*/ 9684629 w 12191998"/>
              <a:gd name="connsiteY110" fmla="*/ 2763856 h 4607820"/>
              <a:gd name="connsiteX111" fmla="*/ 9684629 w 12191998"/>
              <a:gd name="connsiteY111" fmla="*/ 2198220 h 4607820"/>
              <a:gd name="connsiteX112" fmla="*/ 9145434 w 12191998"/>
              <a:gd name="connsiteY112" fmla="*/ 1914569 h 4607820"/>
              <a:gd name="connsiteX113" fmla="*/ 9620135 w 12191998"/>
              <a:gd name="connsiteY113" fmla="*/ 2198220 h 4607820"/>
              <a:gd name="connsiteX114" fmla="*/ 9620135 w 12191998"/>
              <a:gd name="connsiteY114" fmla="*/ 2763856 h 4607820"/>
              <a:gd name="connsiteX115" fmla="*/ 9145434 w 12191998"/>
              <a:gd name="connsiteY115" fmla="*/ 3047508 h 4607820"/>
              <a:gd name="connsiteX116" fmla="*/ 8669065 w 12191998"/>
              <a:gd name="connsiteY116" fmla="*/ 2763856 h 4607820"/>
              <a:gd name="connsiteX117" fmla="*/ 8669065 w 12191998"/>
              <a:gd name="connsiteY117" fmla="*/ 2198220 h 4607820"/>
              <a:gd name="connsiteX118" fmla="*/ 8128024 w 12191998"/>
              <a:gd name="connsiteY118" fmla="*/ 1914569 h 4607820"/>
              <a:gd name="connsiteX119" fmla="*/ 8601891 w 12191998"/>
              <a:gd name="connsiteY119" fmla="*/ 2198220 h 4607820"/>
              <a:gd name="connsiteX120" fmla="*/ 8601891 w 12191998"/>
              <a:gd name="connsiteY120" fmla="*/ 2763856 h 4607820"/>
              <a:gd name="connsiteX121" fmla="*/ 8128024 w 12191998"/>
              <a:gd name="connsiteY121" fmla="*/ 3047508 h 4607820"/>
              <a:gd name="connsiteX122" fmla="*/ 7653323 w 12191998"/>
              <a:gd name="connsiteY122" fmla="*/ 2763856 h 4607820"/>
              <a:gd name="connsiteX123" fmla="*/ 7653323 w 12191998"/>
              <a:gd name="connsiteY123" fmla="*/ 2198220 h 4607820"/>
              <a:gd name="connsiteX124" fmla="*/ 7112788 w 12191998"/>
              <a:gd name="connsiteY124" fmla="*/ 1914569 h 4607820"/>
              <a:gd name="connsiteX125" fmla="*/ 7587488 w 12191998"/>
              <a:gd name="connsiteY125" fmla="*/ 2198220 h 4607820"/>
              <a:gd name="connsiteX126" fmla="*/ 7587488 w 12191998"/>
              <a:gd name="connsiteY126" fmla="*/ 2763856 h 4607820"/>
              <a:gd name="connsiteX127" fmla="*/ 7112788 w 12191998"/>
              <a:gd name="connsiteY127" fmla="*/ 3047508 h 4607820"/>
              <a:gd name="connsiteX128" fmla="*/ 6636418 w 12191998"/>
              <a:gd name="connsiteY128" fmla="*/ 2763856 h 4607820"/>
              <a:gd name="connsiteX129" fmla="*/ 6636418 w 12191998"/>
              <a:gd name="connsiteY129" fmla="*/ 2198220 h 4607820"/>
              <a:gd name="connsiteX130" fmla="*/ 6095389 w 12191998"/>
              <a:gd name="connsiteY130" fmla="*/ 1914569 h 4607820"/>
              <a:gd name="connsiteX131" fmla="*/ 6569244 w 12191998"/>
              <a:gd name="connsiteY131" fmla="*/ 2198220 h 4607820"/>
              <a:gd name="connsiteX132" fmla="*/ 6569244 w 12191998"/>
              <a:gd name="connsiteY132" fmla="*/ 2763856 h 4607820"/>
              <a:gd name="connsiteX133" fmla="*/ 6095389 w 12191998"/>
              <a:gd name="connsiteY133" fmla="*/ 3047508 h 4607820"/>
              <a:gd name="connsiteX134" fmla="*/ 5620693 w 12191998"/>
              <a:gd name="connsiteY134" fmla="*/ 2763856 h 4607820"/>
              <a:gd name="connsiteX135" fmla="*/ 5620693 w 12191998"/>
              <a:gd name="connsiteY135" fmla="*/ 2198220 h 4607820"/>
              <a:gd name="connsiteX136" fmla="*/ 5078813 w 12191998"/>
              <a:gd name="connsiteY136" fmla="*/ 1914569 h 4607820"/>
              <a:gd name="connsiteX137" fmla="*/ 5553516 w 12191998"/>
              <a:gd name="connsiteY137" fmla="*/ 2198220 h 4607820"/>
              <a:gd name="connsiteX138" fmla="*/ 5553516 w 12191998"/>
              <a:gd name="connsiteY138" fmla="*/ 2763856 h 4607820"/>
              <a:gd name="connsiteX139" fmla="*/ 5078813 w 12191998"/>
              <a:gd name="connsiteY139" fmla="*/ 3047508 h 4607820"/>
              <a:gd name="connsiteX140" fmla="*/ 4602439 w 12191998"/>
              <a:gd name="connsiteY140" fmla="*/ 2763856 h 4607820"/>
              <a:gd name="connsiteX141" fmla="*/ 4602439 w 12191998"/>
              <a:gd name="connsiteY141" fmla="*/ 2198220 h 4607820"/>
              <a:gd name="connsiteX142" fmla="*/ 4061403 w 12191998"/>
              <a:gd name="connsiteY142" fmla="*/ 1914569 h 4607820"/>
              <a:gd name="connsiteX143" fmla="*/ 4535265 w 12191998"/>
              <a:gd name="connsiteY143" fmla="*/ 2198220 h 4607820"/>
              <a:gd name="connsiteX144" fmla="*/ 4535265 w 12191998"/>
              <a:gd name="connsiteY144" fmla="*/ 2763856 h 4607820"/>
              <a:gd name="connsiteX145" fmla="*/ 4061403 w 12191998"/>
              <a:gd name="connsiteY145" fmla="*/ 3047508 h 4607820"/>
              <a:gd name="connsiteX146" fmla="*/ 3586702 w 12191998"/>
              <a:gd name="connsiteY146" fmla="*/ 2763856 h 4607820"/>
              <a:gd name="connsiteX147" fmla="*/ 3586702 w 12191998"/>
              <a:gd name="connsiteY147" fmla="*/ 2198220 h 4607820"/>
              <a:gd name="connsiteX148" fmla="*/ 3048847 w 12191998"/>
              <a:gd name="connsiteY148" fmla="*/ 1914569 h 4607820"/>
              <a:gd name="connsiteX149" fmla="*/ 3523547 w 12191998"/>
              <a:gd name="connsiteY149" fmla="*/ 2198220 h 4607820"/>
              <a:gd name="connsiteX150" fmla="*/ 3523547 w 12191998"/>
              <a:gd name="connsiteY150" fmla="*/ 2763856 h 4607820"/>
              <a:gd name="connsiteX151" fmla="*/ 3048847 w 12191998"/>
              <a:gd name="connsiteY151" fmla="*/ 3047508 h 4607820"/>
              <a:gd name="connsiteX152" fmla="*/ 2572477 w 12191998"/>
              <a:gd name="connsiteY152" fmla="*/ 2763856 h 4607820"/>
              <a:gd name="connsiteX153" fmla="*/ 2572477 w 12191998"/>
              <a:gd name="connsiteY153" fmla="*/ 2198220 h 4607820"/>
              <a:gd name="connsiteX154" fmla="*/ 2031433 w 12191998"/>
              <a:gd name="connsiteY154" fmla="*/ 1914569 h 4607820"/>
              <a:gd name="connsiteX155" fmla="*/ 2505304 w 12191998"/>
              <a:gd name="connsiteY155" fmla="*/ 2198220 h 4607820"/>
              <a:gd name="connsiteX156" fmla="*/ 2505304 w 12191998"/>
              <a:gd name="connsiteY156" fmla="*/ 2763856 h 4607820"/>
              <a:gd name="connsiteX157" fmla="*/ 2031433 w 12191998"/>
              <a:gd name="connsiteY157" fmla="*/ 3047508 h 4607820"/>
              <a:gd name="connsiteX158" fmla="*/ 1556733 w 12191998"/>
              <a:gd name="connsiteY158" fmla="*/ 2763856 h 4607820"/>
              <a:gd name="connsiteX159" fmla="*/ 1556733 w 12191998"/>
              <a:gd name="connsiteY159" fmla="*/ 2198220 h 4607820"/>
              <a:gd name="connsiteX160" fmla="*/ 1017536 w 12191998"/>
              <a:gd name="connsiteY160" fmla="*/ 1914569 h 4607820"/>
              <a:gd name="connsiteX161" fmla="*/ 1492237 w 12191998"/>
              <a:gd name="connsiteY161" fmla="*/ 2198220 h 4607820"/>
              <a:gd name="connsiteX162" fmla="*/ 1492237 w 12191998"/>
              <a:gd name="connsiteY162" fmla="*/ 2763856 h 4607820"/>
              <a:gd name="connsiteX163" fmla="*/ 1017536 w 12191998"/>
              <a:gd name="connsiteY163" fmla="*/ 3047508 h 4607820"/>
              <a:gd name="connsiteX164" fmla="*/ 541168 w 12191998"/>
              <a:gd name="connsiteY164" fmla="*/ 2763856 h 4607820"/>
              <a:gd name="connsiteX165" fmla="*/ 541168 w 12191998"/>
              <a:gd name="connsiteY165" fmla="*/ 2198220 h 4607820"/>
              <a:gd name="connsiteX166" fmla="*/ 10 w 12191998"/>
              <a:gd name="connsiteY166" fmla="*/ 0 h 4607820"/>
              <a:gd name="connsiteX167" fmla="*/ 12191998 w 12191998"/>
              <a:gd name="connsiteY167" fmla="*/ 0 h 4607820"/>
              <a:gd name="connsiteX168" fmla="*/ 12191998 w 12191998"/>
              <a:gd name="connsiteY168" fmla="*/ 1309329 h 4607820"/>
              <a:gd name="connsiteX169" fmla="*/ 12186945 w 12191998"/>
              <a:gd name="connsiteY169" fmla="*/ 1306320 h 4607820"/>
              <a:gd name="connsiteX170" fmla="*/ 12186945 w 12191998"/>
              <a:gd name="connsiteY170" fmla="*/ 1898329 h 4607820"/>
              <a:gd name="connsiteX171" fmla="*/ 11686171 w 12191998"/>
              <a:gd name="connsiteY171" fmla="*/ 2197560 h 4607820"/>
              <a:gd name="connsiteX172" fmla="*/ 11183637 w 12191998"/>
              <a:gd name="connsiteY172" fmla="*/ 1898329 h 4607820"/>
              <a:gd name="connsiteX173" fmla="*/ 11183637 w 12191998"/>
              <a:gd name="connsiteY173" fmla="*/ 1306780 h 4607820"/>
              <a:gd name="connsiteX174" fmla="*/ 11176822 w 12191998"/>
              <a:gd name="connsiteY174" fmla="*/ 1310852 h 4607820"/>
              <a:gd name="connsiteX175" fmla="*/ 11169211 w 12191998"/>
              <a:gd name="connsiteY175" fmla="*/ 1306320 h 4607820"/>
              <a:gd name="connsiteX176" fmla="*/ 11169211 w 12191998"/>
              <a:gd name="connsiteY176" fmla="*/ 1898329 h 4607820"/>
              <a:gd name="connsiteX177" fmla="*/ 10668437 w 12191998"/>
              <a:gd name="connsiteY177" fmla="*/ 2197560 h 4607820"/>
              <a:gd name="connsiteX178" fmla="*/ 10165903 w 12191998"/>
              <a:gd name="connsiteY178" fmla="*/ 1898329 h 4607820"/>
              <a:gd name="connsiteX179" fmla="*/ 10165903 w 12191998"/>
              <a:gd name="connsiteY179" fmla="*/ 1306941 h 4607820"/>
              <a:gd name="connsiteX180" fmla="*/ 10159371 w 12191998"/>
              <a:gd name="connsiteY180" fmla="*/ 1310851 h 4607820"/>
              <a:gd name="connsiteX181" fmla="*/ 10150899 w 12191998"/>
              <a:gd name="connsiteY181" fmla="*/ 1305789 h 4607820"/>
              <a:gd name="connsiteX182" fmla="*/ 10150899 w 12191998"/>
              <a:gd name="connsiteY182" fmla="*/ 1898329 h 4607820"/>
              <a:gd name="connsiteX183" fmla="*/ 9651004 w 12191998"/>
              <a:gd name="connsiteY183" fmla="*/ 2197560 h 4607820"/>
              <a:gd name="connsiteX184" fmla="*/ 9150229 w 12191998"/>
              <a:gd name="connsiteY184" fmla="*/ 1898329 h 4607820"/>
              <a:gd name="connsiteX185" fmla="*/ 9150229 w 12191998"/>
              <a:gd name="connsiteY185" fmla="*/ 1308036 h 4607820"/>
              <a:gd name="connsiteX186" fmla="*/ 9145516 w 12191998"/>
              <a:gd name="connsiteY186" fmla="*/ 1310852 h 4607820"/>
              <a:gd name="connsiteX187" fmla="*/ 9137905 w 12191998"/>
              <a:gd name="connsiteY187" fmla="*/ 1306320 h 4607820"/>
              <a:gd name="connsiteX188" fmla="*/ 9137905 w 12191998"/>
              <a:gd name="connsiteY188" fmla="*/ 1898329 h 4607820"/>
              <a:gd name="connsiteX189" fmla="*/ 8637131 w 12191998"/>
              <a:gd name="connsiteY189" fmla="*/ 2197560 h 4607820"/>
              <a:gd name="connsiteX190" fmla="*/ 8134597 w 12191998"/>
              <a:gd name="connsiteY190" fmla="*/ 1898329 h 4607820"/>
              <a:gd name="connsiteX191" fmla="*/ 8134597 w 12191998"/>
              <a:gd name="connsiteY191" fmla="*/ 1306941 h 4607820"/>
              <a:gd name="connsiteX192" fmla="*/ 8128065 w 12191998"/>
              <a:gd name="connsiteY192" fmla="*/ 1310851 h 4607820"/>
              <a:gd name="connsiteX193" fmla="*/ 8119593 w 12191998"/>
              <a:gd name="connsiteY193" fmla="*/ 1305788 h 4607820"/>
              <a:gd name="connsiteX194" fmla="*/ 8119593 w 12191998"/>
              <a:gd name="connsiteY194" fmla="*/ 1898329 h 4607820"/>
              <a:gd name="connsiteX195" fmla="*/ 7619698 w 12191998"/>
              <a:gd name="connsiteY195" fmla="*/ 2197560 h 4607820"/>
              <a:gd name="connsiteX196" fmla="*/ 7118923 w 12191998"/>
              <a:gd name="connsiteY196" fmla="*/ 1898329 h 4607820"/>
              <a:gd name="connsiteX197" fmla="*/ 7118923 w 12191998"/>
              <a:gd name="connsiteY197" fmla="*/ 1307235 h 4607820"/>
              <a:gd name="connsiteX198" fmla="*/ 7112869 w 12191998"/>
              <a:gd name="connsiteY198" fmla="*/ 1310852 h 4607820"/>
              <a:gd name="connsiteX199" fmla="*/ 7105258 w 12191998"/>
              <a:gd name="connsiteY199" fmla="*/ 1306320 h 4607820"/>
              <a:gd name="connsiteX200" fmla="*/ 7105258 w 12191998"/>
              <a:gd name="connsiteY200" fmla="*/ 1898329 h 4607820"/>
              <a:gd name="connsiteX201" fmla="*/ 6604484 w 12191998"/>
              <a:gd name="connsiteY201" fmla="*/ 2197560 h 4607820"/>
              <a:gd name="connsiteX202" fmla="*/ 6101950 w 12191998"/>
              <a:gd name="connsiteY202" fmla="*/ 1898329 h 4607820"/>
              <a:gd name="connsiteX203" fmla="*/ 6101950 w 12191998"/>
              <a:gd name="connsiteY203" fmla="*/ 1306941 h 4607820"/>
              <a:gd name="connsiteX204" fmla="*/ 6095425 w 12191998"/>
              <a:gd name="connsiteY204" fmla="*/ 1310851 h 4607820"/>
              <a:gd name="connsiteX205" fmla="*/ 6086952 w 12191998"/>
              <a:gd name="connsiteY205" fmla="*/ 1305789 h 4607820"/>
              <a:gd name="connsiteX206" fmla="*/ 6086952 w 12191998"/>
              <a:gd name="connsiteY206" fmla="*/ 1898329 h 4607820"/>
              <a:gd name="connsiteX207" fmla="*/ 5587063 w 12191998"/>
              <a:gd name="connsiteY207" fmla="*/ 2197560 h 4607820"/>
              <a:gd name="connsiteX208" fmla="*/ 5086286 w 12191998"/>
              <a:gd name="connsiteY208" fmla="*/ 1898329 h 4607820"/>
              <a:gd name="connsiteX209" fmla="*/ 5086286 w 12191998"/>
              <a:gd name="connsiteY209" fmla="*/ 1306433 h 4607820"/>
              <a:gd name="connsiteX210" fmla="*/ 5078889 w 12191998"/>
              <a:gd name="connsiteY210" fmla="*/ 1310852 h 4607820"/>
              <a:gd name="connsiteX211" fmla="*/ 5071282 w 12191998"/>
              <a:gd name="connsiteY211" fmla="*/ 1306322 h 4607820"/>
              <a:gd name="connsiteX212" fmla="*/ 5071282 w 12191998"/>
              <a:gd name="connsiteY212" fmla="*/ 1898329 h 4607820"/>
              <a:gd name="connsiteX213" fmla="*/ 4570504 w 12191998"/>
              <a:gd name="connsiteY213" fmla="*/ 2197560 h 4607820"/>
              <a:gd name="connsiteX214" fmla="*/ 4067972 w 12191998"/>
              <a:gd name="connsiteY214" fmla="*/ 1898329 h 4607820"/>
              <a:gd name="connsiteX215" fmla="*/ 4067972 w 12191998"/>
              <a:gd name="connsiteY215" fmla="*/ 1306940 h 4607820"/>
              <a:gd name="connsiteX216" fmla="*/ 4061439 w 12191998"/>
              <a:gd name="connsiteY216" fmla="*/ 1310851 h 4607820"/>
              <a:gd name="connsiteX217" fmla="*/ 4052970 w 12191998"/>
              <a:gd name="connsiteY217" fmla="*/ 1305791 h 4607820"/>
              <a:gd name="connsiteX218" fmla="*/ 4052970 w 12191998"/>
              <a:gd name="connsiteY218" fmla="*/ 1898329 h 4607820"/>
              <a:gd name="connsiteX219" fmla="*/ 3553074 w 12191998"/>
              <a:gd name="connsiteY219" fmla="*/ 2197560 h 4607820"/>
              <a:gd name="connsiteX220" fmla="*/ 3052300 w 12191998"/>
              <a:gd name="connsiteY220" fmla="*/ 1898329 h 4607820"/>
              <a:gd name="connsiteX221" fmla="*/ 3052300 w 12191998"/>
              <a:gd name="connsiteY221" fmla="*/ 1308835 h 4607820"/>
              <a:gd name="connsiteX222" fmla="*/ 3048924 w 12191998"/>
              <a:gd name="connsiteY222" fmla="*/ 1310852 h 4607820"/>
              <a:gd name="connsiteX223" fmla="*/ 3041316 w 12191998"/>
              <a:gd name="connsiteY223" fmla="*/ 1306322 h 4607820"/>
              <a:gd name="connsiteX224" fmla="*/ 3041316 w 12191998"/>
              <a:gd name="connsiteY224" fmla="*/ 1898329 h 4607820"/>
              <a:gd name="connsiteX225" fmla="*/ 2540541 w 12191998"/>
              <a:gd name="connsiteY225" fmla="*/ 2197560 h 4607820"/>
              <a:gd name="connsiteX226" fmla="*/ 2038003 w 12191998"/>
              <a:gd name="connsiteY226" fmla="*/ 1898329 h 4607820"/>
              <a:gd name="connsiteX227" fmla="*/ 2038003 w 12191998"/>
              <a:gd name="connsiteY227" fmla="*/ 1306940 h 4607820"/>
              <a:gd name="connsiteX228" fmla="*/ 2031470 w 12191998"/>
              <a:gd name="connsiteY228" fmla="*/ 1310851 h 4607820"/>
              <a:gd name="connsiteX229" fmla="*/ 2023000 w 12191998"/>
              <a:gd name="connsiteY229" fmla="*/ 1305790 h 4607820"/>
              <a:gd name="connsiteX230" fmla="*/ 2023000 w 12191998"/>
              <a:gd name="connsiteY230" fmla="*/ 1898329 h 4607820"/>
              <a:gd name="connsiteX231" fmla="*/ 1523106 w 12191998"/>
              <a:gd name="connsiteY231" fmla="*/ 2197560 h 4607820"/>
              <a:gd name="connsiteX232" fmla="*/ 1022331 w 12191998"/>
              <a:gd name="connsiteY232" fmla="*/ 1898329 h 4607820"/>
              <a:gd name="connsiteX233" fmla="*/ 1022331 w 12191998"/>
              <a:gd name="connsiteY233" fmla="*/ 1308034 h 4607820"/>
              <a:gd name="connsiteX234" fmla="*/ 1017615 w 12191998"/>
              <a:gd name="connsiteY234" fmla="*/ 1310852 h 4607820"/>
              <a:gd name="connsiteX235" fmla="*/ 1010006 w 12191998"/>
              <a:gd name="connsiteY235" fmla="*/ 1306321 h 4607820"/>
              <a:gd name="connsiteX236" fmla="*/ 1010006 w 12191998"/>
              <a:gd name="connsiteY236" fmla="*/ 1898329 h 4607820"/>
              <a:gd name="connsiteX237" fmla="*/ 509231 w 12191998"/>
              <a:gd name="connsiteY237" fmla="*/ 2197560 h 4607820"/>
              <a:gd name="connsiteX238" fmla="*/ 6697 w 12191998"/>
              <a:gd name="connsiteY238" fmla="*/ 1898329 h 4607820"/>
              <a:gd name="connsiteX239" fmla="*/ 6697 w 12191998"/>
              <a:gd name="connsiteY239" fmla="*/ 1306419 h 4607820"/>
              <a:gd name="connsiteX240" fmla="*/ 0 w 12191998"/>
              <a:gd name="connsiteY240" fmla="*/ 1310421 h 4607820"/>
              <a:gd name="connsiteX241" fmla="*/ 0 w 12191998"/>
              <a:gd name="connsiteY241" fmla="*/ 67083 h 4607820"/>
              <a:gd name="connsiteX242" fmla="*/ 10 w 12191998"/>
              <a:gd name="connsiteY242" fmla="*/ 67089 h 460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Lst>
            <a:rect l="l" t="t" r="r" b="b"/>
            <a:pathLst>
              <a:path w="12191998" h="4607820">
                <a:moveTo>
                  <a:pt x="12191998" y="3761176"/>
                </a:moveTo>
                <a:lnTo>
                  <a:pt x="12191998" y="4600202"/>
                </a:lnTo>
                <a:lnTo>
                  <a:pt x="11845600" y="4393940"/>
                </a:lnTo>
                <a:lnTo>
                  <a:pt x="11845600" y="3967438"/>
                </a:lnTo>
                <a:close/>
                <a:moveTo>
                  <a:pt x="0" y="3760613"/>
                </a:moveTo>
                <a:lnTo>
                  <a:pt x="344335" y="3966729"/>
                </a:lnTo>
                <a:lnTo>
                  <a:pt x="344335" y="4393230"/>
                </a:lnTo>
                <a:lnTo>
                  <a:pt x="0" y="4599346"/>
                </a:lnTo>
                <a:close/>
                <a:moveTo>
                  <a:pt x="11172476" y="3753558"/>
                </a:moveTo>
                <a:lnTo>
                  <a:pt x="11530410" y="3967438"/>
                </a:lnTo>
                <a:lnTo>
                  <a:pt x="11530410" y="4393940"/>
                </a:lnTo>
                <a:lnTo>
                  <a:pt x="11172476" y="4607820"/>
                </a:lnTo>
                <a:lnTo>
                  <a:pt x="10813284" y="4393940"/>
                </a:lnTo>
                <a:lnTo>
                  <a:pt x="10813284" y="3967438"/>
                </a:lnTo>
                <a:close/>
                <a:moveTo>
                  <a:pt x="1013264" y="3752848"/>
                </a:moveTo>
                <a:lnTo>
                  <a:pt x="1371197" y="3966728"/>
                </a:lnTo>
                <a:lnTo>
                  <a:pt x="1371197" y="4393230"/>
                </a:lnTo>
                <a:lnTo>
                  <a:pt x="1013264" y="4607110"/>
                </a:lnTo>
                <a:lnTo>
                  <a:pt x="654072" y="4393230"/>
                </a:lnTo>
                <a:lnTo>
                  <a:pt x="654072" y="3966728"/>
                </a:lnTo>
                <a:close/>
                <a:moveTo>
                  <a:pt x="11688935" y="2878817"/>
                </a:moveTo>
                <a:lnTo>
                  <a:pt x="12113454" y="3132484"/>
                </a:lnTo>
                <a:lnTo>
                  <a:pt x="12113454" y="3638326"/>
                </a:lnTo>
                <a:lnTo>
                  <a:pt x="11688935" y="3891993"/>
                </a:lnTo>
                <a:lnTo>
                  <a:pt x="11262924" y="3638326"/>
                </a:lnTo>
                <a:lnTo>
                  <a:pt x="11262924" y="3132484"/>
                </a:lnTo>
                <a:close/>
                <a:moveTo>
                  <a:pt x="10662644" y="2878108"/>
                </a:moveTo>
                <a:lnTo>
                  <a:pt x="11086416" y="3131775"/>
                </a:lnTo>
                <a:lnTo>
                  <a:pt x="11086416" y="3637616"/>
                </a:lnTo>
                <a:lnTo>
                  <a:pt x="10662644" y="3891282"/>
                </a:lnTo>
                <a:lnTo>
                  <a:pt x="10238126" y="3637616"/>
                </a:lnTo>
                <a:lnTo>
                  <a:pt x="10238126" y="3131775"/>
                </a:lnTo>
                <a:close/>
                <a:moveTo>
                  <a:pt x="8631337" y="2878108"/>
                </a:moveTo>
                <a:lnTo>
                  <a:pt x="9055109" y="3131775"/>
                </a:lnTo>
                <a:lnTo>
                  <a:pt x="9055109" y="3637616"/>
                </a:lnTo>
                <a:lnTo>
                  <a:pt x="8631337" y="3891282"/>
                </a:lnTo>
                <a:lnTo>
                  <a:pt x="8206819" y="3637616"/>
                </a:lnTo>
                <a:lnTo>
                  <a:pt x="8206819" y="3131775"/>
                </a:lnTo>
                <a:close/>
                <a:moveTo>
                  <a:pt x="6598692" y="2878108"/>
                </a:moveTo>
                <a:lnTo>
                  <a:pt x="7022464" y="3131775"/>
                </a:lnTo>
                <a:lnTo>
                  <a:pt x="7022464" y="3637616"/>
                </a:lnTo>
                <a:lnTo>
                  <a:pt x="6598692" y="3891282"/>
                </a:lnTo>
                <a:lnTo>
                  <a:pt x="6174174" y="3637616"/>
                </a:lnTo>
                <a:lnTo>
                  <a:pt x="6174174" y="3131775"/>
                </a:lnTo>
                <a:close/>
                <a:moveTo>
                  <a:pt x="4564706" y="2878108"/>
                </a:moveTo>
                <a:lnTo>
                  <a:pt x="4988481" y="3131775"/>
                </a:lnTo>
                <a:lnTo>
                  <a:pt x="4988481" y="3637616"/>
                </a:lnTo>
                <a:lnTo>
                  <a:pt x="4564706" y="3891282"/>
                </a:lnTo>
                <a:lnTo>
                  <a:pt x="4140191" y="3637616"/>
                </a:lnTo>
                <a:lnTo>
                  <a:pt x="4140191" y="3131775"/>
                </a:lnTo>
                <a:close/>
                <a:moveTo>
                  <a:pt x="2534741" y="2878108"/>
                </a:moveTo>
                <a:lnTo>
                  <a:pt x="2958514" y="3131775"/>
                </a:lnTo>
                <a:lnTo>
                  <a:pt x="2958514" y="3637616"/>
                </a:lnTo>
                <a:lnTo>
                  <a:pt x="2534741" y="3891282"/>
                </a:lnTo>
                <a:lnTo>
                  <a:pt x="2110223" y="3637616"/>
                </a:lnTo>
                <a:lnTo>
                  <a:pt x="2110223" y="3131775"/>
                </a:lnTo>
                <a:close/>
                <a:moveTo>
                  <a:pt x="503434" y="2878108"/>
                </a:moveTo>
                <a:lnTo>
                  <a:pt x="927205" y="3131775"/>
                </a:lnTo>
                <a:lnTo>
                  <a:pt x="927205" y="3637616"/>
                </a:lnTo>
                <a:lnTo>
                  <a:pt x="503434" y="3891282"/>
                </a:lnTo>
                <a:lnTo>
                  <a:pt x="78916" y="3637616"/>
                </a:lnTo>
                <a:lnTo>
                  <a:pt x="78916" y="3131775"/>
                </a:lnTo>
                <a:close/>
                <a:moveTo>
                  <a:pt x="9657628" y="2878107"/>
                </a:moveTo>
                <a:lnTo>
                  <a:pt x="10082147" y="3131774"/>
                </a:lnTo>
                <a:lnTo>
                  <a:pt x="10082147" y="3637616"/>
                </a:lnTo>
                <a:lnTo>
                  <a:pt x="9657628" y="3891283"/>
                </a:lnTo>
                <a:lnTo>
                  <a:pt x="9231617" y="3637616"/>
                </a:lnTo>
                <a:lnTo>
                  <a:pt x="9231617" y="3131774"/>
                </a:lnTo>
                <a:close/>
                <a:moveTo>
                  <a:pt x="7624982" y="2878107"/>
                </a:moveTo>
                <a:lnTo>
                  <a:pt x="8049501" y="3131774"/>
                </a:lnTo>
                <a:lnTo>
                  <a:pt x="8049501" y="3637616"/>
                </a:lnTo>
                <a:lnTo>
                  <a:pt x="7624982" y="3891283"/>
                </a:lnTo>
                <a:lnTo>
                  <a:pt x="7198971" y="3637616"/>
                </a:lnTo>
                <a:lnTo>
                  <a:pt x="7198971" y="3131774"/>
                </a:lnTo>
                <a:close/>
                <a:moveTo>
                  <a:pt x="5590999" y="2878107"/>
                </a:moveTo>
                <a:lnTo>
                  <a:pt x="6015519" y="3131774"/>
                </a:lnTo>
                <a:lnTo>
                  <a:pt x="6015519" y="3637616"/>
                </a:lnTo>
                <a:lnTo>
                  <a:pt x="5590999" y="3891283"/>
                </a:lnTo>
                <a:lnTo>
                  <a:pt x="5164989" y="3637616"/>
                </a:lnTo>
                <a:lnTo>
                  <a:pt x="5164989" y="3131774"/>
                </a:lnTo>
                <a:close/>
                <a:moveTo>
                  <a:pt x="3561032" y="2878107"/>
                </a:moveTo>
                <a:lnTo>
                  <a:pt x="3985551" y="3131774"/>
                </a:lnTo>
                <a:lnTo>
                  <a:pt x="3985551" y="3637616"/>
                </a:lnTo>
                <a:lnTo>
                  <a:pt x="3561032" y="3891283"/>
                </a:lnTo>
                <a:lnTo>
                  <a:pt x="3135021" y="3637616"/>
                </a:lnTo>
                <a:lnTo>
                  <a:pt x="3135021" y="3131774"/>
                </a:lnTo>
                <a:close/>
                <a:moveTo>
                  <a:pt x="1529725" y="2878107"/>
                </a:moveTo>
                <a:lnTo>
                  <a:pt x="1954243" y="3131774"/>
                </a:lnTo>
                <a:lnTo>
                  <a:pt x="1954243" y="3637616"/>
                </a:lnTo>
                <a:lnTo>
                  <a:pt x="1529725" y="3891283"/>
                </a:lnTo>
                <a:lnTo>
                  <a:pt x="1103713" y="3637616"/>
                </a:lnTo>
                <a:lnTo>
                  <a:pt x="1103713" y="3131774"/>
                </a:lnTo>
                <a:close/>
                <a:moveTo>
                  <a:pt x="12191998" y="1916044"/>
                </a:moveTo>
                <a:lnTo>
                  <a:pt x="12191998" y="3046034"/>
                </a:lnTo>
                <a:lnTo>
                  <a:pt x="11718105" y="2763856"/>
                </a:lnTo>
                <a:lnTo>
                  <a:pt x="11718105" y="2198220"/>
                </a:lnTo>
                <a:close/>
                <a:moveTo>
                  <a:pt x="0" y="1915047"/>
                </a:moveTo>
                <a:lnTo>
                  <a:pt x="473902" y="2198220"/>
                </a:lnTo>
                <a:lnTo>
                  <a:pt x="473902" y="2763856"/>
                </a:lnTo>
                <a:lnTo>
                  <a:pt x="0" y="3047031"/>
                </a:lnTo>
                <a:close/>
                <a:moveTo>
                  <a:pt x="11176740" y="1914569"/>
                </a:moveTo>
                <a:lnTo>
                  <a:pt x="11651441" y="2198220"/>
                </a:lnTo>
                <a:lnTo>
                  <a:pt x="11651441" y="2763856"/>
                </a:lnTo>
                <a:lnTo>
                  <a:pt x="11176740" y="3047508"/>
                </a:lnTo>
                <a:lnTo>
                  <a:pt x="10700371" y="2763856"/>
                </a:lnTo>
                <a:lnTo>
                  <a:pt x="10700371" y="2198220"/>
                </a:lnTo>
                <a:close/>
                <a:moveTo>
                  <a:pt x="10159330" y="1914569"/>
                </a:moveTo>
                <a:lnTo>
                  <a:pt x="10633197" y="2198220"/>
                </a:lnTo>
                <a:lnTo>
                  <a:pt x="10633197" y="2763856"/>
                </a:lnTo>
                <a:lnTo>
                  <a:pt x="10159330" y="3047508"/>
                </a:lnTo>
                <a:lnTo>
                  <a:pt x="9684629" y="2763856"/>
                </a:lnTo>
                <a:lnTo>
                  <a:pt x="9684629" y="2198220"/>
                </a:lnTo>
                <a:close/>
                <a:moveTo>
                  <a:pt x="9145434" y="1914569"/>
                </a:moveTo>
                <a:lnTo>
                  <a:pt x="9620135" y="2198220"/>
                </a:lnTo>
                <a:lnTo>
                  <a:pt x="9620135" y="2763856"/>
                </a:lnTo>
                <a:lnTo>
                  <a:pt x="9145434" y="3047508"/>
                </a:lnTo>
                <a:lnTo>
                  <a:pt x="8669065" y="2763856"/>
                </a:lnTo>
                <a:lnTo>
                  <a:pt x="8669065" y="2198220"/>
                </a:lnTo>
                <a:close/>
                <a:moveTo>
                  <a:pt x="8128024" y="1914569"/>
                </a:moveTo>
                <a:lnTo>
                  <a:pt x="8601891" y="2198220"/>
                </a:lnTo>
                <a:lnTo>
                  <a:pt x="8601891" y="2763856"/>
                </a:lnTo>
                <a:lnTo>
                  <a:pt x="8128024" y="3047508"/>
                </a:lnTo>
                <a:lnTo>
                  <a:pt x="7653323" y="2763856"/>
                </a:lnTo>
                <a:lnTo>
                  <a:pt x="7653323" y="2198220"/>
                </a:lnTo>
                <a:close/>
                <a:moveTo>
                  <a:pt x="7112788" y="1914569"/>
                </a:moveTo>
                <a:lnTo>
                  <a:pt x="7587488" y="2198220"/>
                </a:lnTo>
                <a:lnTo>
                  <a:pt x="7587488" y="2763856"/>
                </a:lnTo>
                <a:lnTo>
                  <a:pt x="7112788" y="3047508"/>
                </a:lnTo>
                <a:lnTo>
                  <a:pt x="6636418" y="2763856"/>
                </a:lnTo>
                <a:lnTo>
                  <a:pt x="6636418" y="2198220"/>
                </a:lnTo>
                <a:close/>
                <a:moveTo>
                  <a:pt x="6095389" y="1914569"/>
                </a:moveTo>
                <a:lnTo>
                  <a:pt x="6569244" y="2198220"/>
                </a:lnTo>
                <a:lnTo>
                  <a:pt x="6569244" y="2763856"/>
                </a:lnTo>
                <a:lnTo>
                  <a:pt x="6095389" y="3047508"/>
                </a:lnTo>
                <a:lnTo>
                  <a:pt x="5620693" y="2763856"/>
                </a:lnTo>
                <a:lnTo>
                  <a:pt x="5620693" y="2198220"/>
                </a:lnTo>
                <a:close/>
                <a:moveTo>
                  <a:pt x="5078813" y="1914569"/>
                </a:moveTo>
                <a:lnTo>
                  <a:pt x="5553516" y="2198220"/>
                </a:lnTo>
                <a:lnTo>
                  <a:pt x="5553516" y="2763856"/>
                </a:lnTo>
                <a:lnTo>
                  <a:pt x="5078813" y="3047508"/>
                </a:lnTo>
                <a:lnTo>
                  <a:pt x="4602439" y="2763856"/>
                </a:lnTo>
                <a:lnTo>
                  <a:pt x="4602439" y="2198220"/>
                </a:lnTo>
                <a:close/>
                <a:moveTo>
                  <a:pt x="4061403" y="1914569"/>
                </a:moveTo>
                <a:lnTo>
                  <a:pt x="4535265" y="2198220"/>
                </a:lnTo>
                <a:lnTo>
                  <a:pt x="4535265" y="2763856"/>
                </a:lnTo>
                <a:lnTo>
                  <a:pt x="4061403" y="3047508"/>
                </a:lnTo>
                <a:lnTo>
                  <a:pt x="3586702" y="2763856"/>
                </a:lnTo>
                <a:lnTo>
                  <a:pt x="3586702" y="2198220"/>
                </a:lnTo>
                <a:close/>
                <a:moveTo>
                  <a:pt x="3048847" y="1914569"/>
                </a:moveTo>
                <a:lnTo>
                  <a:pt x="3523547" y="2198220"/>
                </a:lnTo>
                <a:lnTo>
                  <a:pt x="3523547" y="2763856"/>
                </a:lnTo>
                <a:lnTo>
                  <a:pt x="3048847" y="3047508"/>
                </a:lnTo>
                <a:lnTo>
                  <a:pt x="2572477" y="2763856"/>
                </a:lnTo>
                <a:lnTo>
                  <a:pt x="2572477" y="2198220"/>
                </a:lnTo>
                <a:close/>
                <a:moveTo>
                  <a:pt x="2031433" y="1914569"/>
                </a:moveTo>
                <a:lnTo>
                  <a:pt x="2505304" y="2198220"/>
                </a:lnTo>
                <a:lnTo>
                  <a:pt x="2505304" y="2763856"/>
                </a:lnTo>
                <a:lnTo>
                  <a:pt x="2031433" y="3047508"/>
                </a:lnTo>
                <a:lnTo>
                  <a:pt x="1556733" y="2763856"/>
                </a:lnTo>
                <a:lnTo>
                  <a:pt x="1556733" y="2198220"/>
                </a:lnTo>
                <a:close/>
                <a:moveTo>
                  <a:pt x="1017536" y="1914569"/>
                </a:moveTo>
                <a:lnTo>
                  <a:pt x="1492237" y="2198220"/>
                </a:lnTo>
                <a:lnTo>
                  <a:pt x="1492237" y="2763856"/>
                </a:lnTo>
                <a:lnTo>
                  <a:pt x="1017536" y="3047508"/>
                </a:lnTo>
                <a:lnTo>
                  <a:pt x="541168" y="2763856"/>
                </a:lnTo>
                <a:lnTo>
                  <a:pt x="541168" y="2198220"/>
                </a:lnTo>
                <a:close/>
                <a:moveTo>
                  <a:pt x="10" y="0"/>
                </a:moveTo>
                <a:lnTo>
                  <a:pt x="12191998" y="0"/>
                </a:lnTo>
                <a:lnTo>
                  <a:pt x="12191998" y="1309329"/>
                </a:lnTo>
                <a:lnTo>
                  <a:pt x="12186945" y="1306320"/>
                </a:lnTo>
                <a:lnTo>
                  <a:pt x="12186945" y="1898329"/>
                </a:lnTo>
                <a:lnTo>
                  <a:pt x="11686171" y="2197560"/>
                </a:lnTo>
                <a:lnTo>
                  <a:pt x="11183637" y="1898329"/>
                </a:lnTo>
                <a:lnTo>
                  <a:pt x="11183637" y="1306780"/>
                </a:lnTo>
                <a:lnTo>
                  <a:pt x="11176822" y="1310852"/>
                </a:lnTo>
                <a:lnTo>
                  <a:pt x="11169211" y="1306320"/>
                </a:lnTo>
                <a:lnTo>
                  <a:pt x="11169211" y="1898329"/>
                </a:lnTo>
                <a:lnTo>
                  <a:pt x="10668437" y="2197560"/>
                </a:lnTo>
                <a:lnTo>
                  <a:pt x="10165903" y="1898329"/>
                </a:lnTo>
                <a:lnTo>
                  <a:pt x="10165903" y="1306941"/>
                </a:lnTo>
                <a:lnTo>
                  <a:pt x="10159371" y="1310851"/>
                </a:lnTo>
                <a:lnTo>
                  <a:pt x="10150899" y="1305789"/>
                </a:lnTo>
                <a:lnTo>
                  <a:pt x="10150899" y="1898329"/>
                </a:lnTo>
                <a:lnTo>
                  <a:pt x="9651004" y="2197560"/>
                </a:lnTo>
                <a:lnTo>
                  <a:pt x="9150229" y="1898329"/>
                </a:lnTo>
                <a:lnTo>
                  <a:pt x="9150229" y="1308036"/>
                </a:lnTo>
                <a:lnTo>
                  <a:pt x="9145516" y="1310852"/>
                </a:lnTo>
                <a:lnTo>
                  <a:pt x="9137905" y="1306320"/>
                </a:lnTo>
                <a:lnTo>
                  <a:pt x="9137905" y="1898329"/>
                </a:lnTo>
                <a:lnTo>
                  <a:pt x="8637131" y="2197560"/>
                </a:lnTo>
                <a:lnTo>
                  <a:pt x="8134597" y="1898329"/>
                </a:lnTo>
                <a:lnTo>
                  <a:pt x="8134597" y="1306941"/>
                </a:lnTo>
                <a:lnTo>
                  <a:pt x="8128065" y="1310851"/>
                </a:lnTo>
                <a:lnTo>
                  <a:pt x="8119593" y="1305788"/>
                </a:lnTo>
                <a:lnTo>
                  <a:pt x="8119593" y="1898329"/>
                </a:lnTo>
                <a:lnTo>
                  <a:pt x="7619698" y="2197560"/>
                </a:lnTo>
                <a:lnTo>
                  <a:pt x="7118923" y="1898329"/>
                </a:lnTo>
                <a:lnTo>
                  <a:pt x="7118923" y="1307235"/>
                </a:lnTo>
                <a:lnTo>
                  <a:pt x="7112869" y="1310852"/>
                </a:lnTo>
                <a:lnTo>
                  <a:pt x="7105258" y="1306320"/>
                </a:lnTo>
                <a:lnTo>
                  <a:pt x="7105258" y="1898329"/>
                </a:lnTo>
                <a:lnTo>
                  <a:pt x="6604484" y="2197560"/>
                </a:lnTo>
                <a:lnTo>
                  <a:pt x="6101950" y="1898329"/>
                </a:lnTo>
                <a:lnTo>
                  <a:pt x="6101950" y="1306941"/>
                </a:lnTo>
                <a:lnTo>
                  <a:pt x="6095425" y="1310851"/>
                </a:lnTo>
                <a:lnTo>
                  <a:pt x="6086952" y="1305789"/>
                </a:lnTo>
                <a:lnTo>
                  <a:pt x="6086952" y="1898329"/>
                </a:lnTo>
                <a:lnTo>
                  <a:pt x="5587063" y="2197560"/>
                </a:lnTo>
                <a:lnTo>
                  <a:pt x="5086286" y="1898329"/>
                </a:lnTo>
                <a:lnTo>
                  <a:pt x="5086286" y="1306433"/>
                </a:lnTo>
                <a:lnTo>
                  <a:pt x="5078889" y="1310852"/>
                </a:lnTo>
                <a:lnTo>
                  <a:pt x="5071282" y="1306322"/>
                </a:lnTo>
                <a:lnTo>
                  <a:pt x="5071282" y="1898329"/>
                </a:lnTo>
                <a:lnTo>
                  <a:pt x="4570504" y="2197560"/>
                </a:lnTo>
                <a:lnTo>
                  <a:pt x="4067972" y="1898329"/>
                </a:lnTo>
                <a:lnTo>
                  <a:pt x="4067972" y="1306940"/>
                </a:lnTo>
                <a:lnTo>
                  <a:pt x="4061439" y="1310851"/>
                </a:lnTo>
                <a:lnTo>
                  <a:pt x="4052970" y="1305791"/>
                </a:lnTo>
                <a:lnTo>
                  <a:pt x="4052970" y="1898329"/>
                </a:lnTo>
                <a:lnTo>
                  <a:pt x="3553074" y="2197560"/>
                </a:lnTo>
                <a:lnTo>
                  <a:pt x="3052300" y="1898329"/>
                </a:lnTo>
                <a:lnTo>
                  <a:pt x="3052300" y="1308835"/>
                </a:lnTo>
                <a:lnTo>
                  <a:pt x="3048924" y="1310852"/>
                </a:lnTo>
                <a:lnTo>
                  <a:pt x="3041316" y="1306322"/>
                </a:lnTo>
                <a:lnTo>
                  <a:pt x="3041316" y="1898329"/>
                </a:lnTo>
                <a:lnTo>
                  <a:pt x="2540541" y="2197560"/>
                </a:lnTo>
                <a:lnTo>
                  <a:pt x="2038003" y="1898329"/>
                </a:lnTo>
                <a:lnTo>
                  <a:pt x="2038003" y="1306940"/>
                </a:lnTo>
                <a:lnTo>
                  <a:pt x="2031470" y="1310851"/>
                </a:lnTo>
                <a:lnTo>
                  <a:pt x="2023000" y="1305790"/>
                </a:lnTo>
                <a:lnTo>
                  <a:pt x="2023000" y="1898329"/>
                </a:lnTo>
                <a:lnTo>
                  <a:pt x="1523106" y="2197560"/>
                </a:lnTo>
                <a:lnTo>
                  <a:pt x="1022331" y="1898329"/>
                </a:lnTo>
                <a:lnTo>
                  <a:pt x="1022331" y="1308034"/>
                </a:lnTo>
                <a:lnTo>
                  <a:pt x="1017615" y="1310852"/>
                </a:lnTo>
                <a:lnTo>
                  <a:pt x="1010006" y="1306321"/>
                </a:lnTo>
                <a:lnTo>
                  <a:pt x="1010006" y="1898329"/>
                </a:lnTo>
                <a:lnTo>
                  <a:pt x="509231" y="2197560"/>
                </a:lnTo>
                <a:lnTo>
                  <a:pt x="6697" y="1898329"/>
                </a:lnTo>
                <a:lnTo>
                  <a:pt x="6697" y="1306419"/>
                </a:lnTo>
                <a:lnTo>
                  <a:pt x="0" y="1310421"/>
                </a:lnTo>
                <a:lnTo>
                  <a:pt x="0" y="67083"/>
                </a:lnTo>
                <a:lnTo>
                  <a:pt x="10" y="67089"/>
                </a:lnTo>
                <a:close/>
              </a:path>
            </a:pathLst>
          </a:custGeom>
          <a:solidFill>
            <a:schemeClr val="tx2">
              <a:lumMod val="20000"/>
              <a:lumOff val="80000"/>
            </a:schemeClr>
          </a:solidFill>
        </p:spPr>
        <p:txBody>
          <a:bodyPr wrap="square">
            <a:noAutofit/>
          </a:bodyPr>
          <a:lstStyle/>
          <a:p>
            <a:r>
              <a:rPr lang="sv-SE"/>
              <a:t>Klicka på ikonen för att lägga till en bild</a:t>
            </a:r>
          </a:p>
        </p:txBody>
      </p:sp>
    </p:spTree>
    <p:extLst>
      <p:ext uri="{BB962C8B-B14F-4D97-AF65-F5344CB8AC3E}">
        <p14:creationId xmlns:p14="http://schemas.microsoft.com/office/powerpoint/2010/main" val="1524921823"/>
      </p:ext>
    </p:extLst>
  </p:cSld>
  <p:clrMapOvr>
    <a:masterClrMapping/>
  </p:clrMapOvr>
  <p:extLst>
    <p:ext uri="{DCECCB84-F9BA-43D5-87BE-67443E8EF086}">
      <p15:sldGuideLst xmlns:p15="http://schemas.microsoft.com/office/powerpoint/2012/main">
        <p15:guide id="1" orient="horz" pos="1820">
          <p15:clr>
            <a:srgbClr val="FBAE40"/>
          </p15:clr>
        </p15:guide>
        <p15:guide id="2" orient="horz" pos="3271">
          <p15:clr>
            <a:srgbClr val="FBAE40"/>
          </p15:clr>
        </p15:guide>
        <p15:guide id="3" orient="horz" pos="3339">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Rubrikbild C">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C7E8C96-D8BD-48FE-8EF5-9E891EAD8F43}"/>
              </a:ext>
            </a:extLst>
          </p:cNvPr>
          <p:cNvSpPr>
            <a:spLocks noGrp="1"/>
          </p:cNvSpPr>
          <p:nvPr>
            <p:ph type="subTitle" idx="1"/>
          </p:nvPr>
        </p:nvSpPr>
        <p:spPr>
          <a:xfrm>
            <a:off x="623889" y="5300663"/>
            <a:ext cx="10944224" cy="79617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C873D43C-5C1A-4C24-A714-7E27F2DA567C}"/>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8D063D8C-9957-4E71-9A0E-15A682E9DD9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0C6E6D5-689A-4564-93E6-94F59EE53255}"/>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7" name="Rubrik 6">
            <a:extLst>
              <a:ext uri="{FF2B5EF4-FFF2-40B4-BE49-F238E27FC236}">
                <a16:creationId xmlns:a16="http://schemas.microsoft.com/office/drawing/2014/main" id="{2C1FB6D4-6291-4295-A9A1-B014E544F5F8}"/>
              </a:ext>
            </a:extLst>
          </p:cNvPr>
          <p:cNvSpPr>
            <a:spLocks noGrp="1"/>
          </p:cNvSpPr>
          <p:nvPr>
            <p:ph type="title"/>
          </p:nvPr>
        </p:nvSpPr>
        <p:spPr>
          <a:xfrm>
            <a:off x="623887" y="3933686"/>
            <a:ext cx="10944225" cy="1241086"/>
          </a:xfrm>
        </p:spPr>
        <p:txBody>
          <a:bodyPr>
            <a:normAutofit/>
          </a:bodyPr>
          <a:lstStyle>
            <a:lvl1pPr algn="ctr">
              <a:defRPr sz="4000" b="1">
                <a:latin typeface="+mn-lt"/>
              </a:defRPr>
            </a:lvl1pPr>
          </a:lstStyle>
          <a:p>
            <a:r>
              <a:rPr lang="sv-SE"/>
              <a:t>Klicka här för att ändra mall för rubrikformat</a:t>
            </a:r>
          </a:p>
        </p:txBody>
      </p:sp>
      <p:sp>
        <p:nvSpPr>
          <p:cNvPr id="26" name="Platshållare för bild 25">
            <a:extLst>
              <a:ext uri="{FF2B5EF4-FFF2-40B4-BE49-F238E27FC236}">
                <a16:creationId xmlns:a16="http://schemas.microsoft.com/office/drawing/2014/main" id="{51F0BC48-B9D9-46DA-B3D4-9ABE710A947C}"/>
              </a:ext>
            </a:extLst>
          </p:cNvPr>
          <p:cNvSpPr>
            <a:spLocks noGrp="1"/>
          </p:cNvSpPr>
          <p:nvPr>
            <p:ph type="pic" sz="quarter" idx="13"/>
          </p:nvPr>
        </p:nvSpPr>
        <p:spPr>
          <a:xfrm>
            <a:off x="-1" y="-180976"/>
            <a:ext cx="12192000" cy="4461487"/>
          </a:xfrm>
          <a:custGeom>
            <a:avLst/>
            <a:gdLst>
              <a:gd name="connsiteX0" fmla="*/ 8763624 w 12192000"/>
              <a:gd name="connsiteY0" fmla="*/ 3098928 h 4461487"/>
              <a:gd name="connsiteX1" fmla="*/ 9143873 w 12192000"/>
              <a:gd name="connsiteY1" fmla="*/ 3326873 h 4461487"/>
              <a:gd name="connsiteX2" fmla="*/ 9143873 w 12192000"/>
              <a:gd name="connsiteY2" fmla="*/ 3780719 h 4461487"/>
              <a:gd name="connsiteX3" fmla="*/ 8763624 w 12192000"/>
              <a:gd name="connsiteY3" fmla="*/ 4007642 h 4461487"/>
              <a:gd name="connsiteX4" fmla="*/ 8382352 w 12192000"/>
              <a:gd name="connsiteY4" fmla="*/ 3780719 h 4461487"/>
              <a:gd name="connsiteX5" fmla="*/ 8382352 w 12192000"/>
              <a:gd name="connsiteY5" fmla="*/ 3326873 h 4461487"/>
              <a:gd name="connsiteX6" fmla="*/ 9526167 w 12192000"/>
              <a:gd name="connsiteY6" fmla="*/ 2645082 h 4461487"/>
              <a:gd name="connsiteX7" fmla="*/ 9906416 w 12192000"/>
              <a:gd name="connsiteY7" fmla="*/ 2872005 h 4461487"/>
              <a:gd name="connsiteX8" fmla="*/ 9906416 w 12192000"/>
              <a:gd name="connsiteY8" fmla="*/ 3326873 h 4461487"/>
              <a:gd name="connsiteX9" fmla="*/ 10287687 w 12192000"/>
              <a:gd name="connsiteY9" fmla="*/ 3098928 h 4461487"/>
              <a:gd name="connsiteX10" fmla="*/ 10667936 w 12192000"/>
              <a:gd name="connsiteY10" fmla="*/ 3326873 h 4461487"/>
              <a:gd name="connsiteX11" fmla="*/ 10667936 w 12192000"/>
              <a:gd name="connsiteY11" fmla="*/ 3780719 h 4461487"/>
              <a:gd name="connsiteX12" fmla="*/ 10287687 w 12192000"/>
              <a:gd name="connsiteY12" fmla="*/ 4007642 h 4461487"/>
              <a:gd name="connsiteX13" fmla="*/ 9906416 w 12192000"/>
              <a:gd name="connsiteY13" fmla="*/ 3780720 h 4461487"/>
              <a:gd name="connsiteX14" fmla="*/ 9906416 w 12192000"/>
              <a:gd name="connsiteY14" fmla="*/ 4234564 h 4461487"/>
              <a:gd name="connsiteX15" fmla="*/ 9526167 w 12192000"/>
              <a:gd name="connsiteY15" fmla="*/ 4461487 h 4461487"/>
              <a:gd name="connsiteX16" fmla="*/ 9143873 w 12192000"/>
              <a:gd name="connsiteY16" fmla="*/ 4234564 h 4461487"/>
              <a:gd name="connsiteX17" fmla="*/ 9143873 w 12192000"/>
              <a:gd name="connsiteY17" fmla="*/ 3780719 h 4461487"/>
              <a:gd name="connsiteX18" fmla="*/ 9526167 w 12192000"/>
              <a:gd name="connsiteY18" fmla="*/ 3553796 h 4461487"/>
              <a:gd name="connsiteX19" fmla="*/ 9906415 w 12192000"/>
              <a:gd name="connsiteY19" fmla="*/ 3780718 h 4461487"/>
              <a:gd name="connsiteX20" fmla="*/ 9906415 w 12192000"/>
              <a:gd name="connsiteY20" fmla="*/ 3326874 h 4461487"/>
              <a:gd name="connsiteX21" fmla="*/ 9526167 w 12192000"/>
              <a:gd name="connsiteY21" fmla="*/ 3553796 h 4461487"/>
              <a:gd name="connsiteX22" fmla="*/ 9143873 w 12192000"/>
              <a:gd name="connsiteY22" fmla="*/ 3326873 h 4461487"/>
              <a:gd name="connsiteX23" fmla="*/ 9143873 w 12192000"/>
              <a:gd name="connsiteY23" fmla="*/ 2872005 h 4461487"/>
              <a:gd name="connsiteX24" fmla="*/ 4955512 w 12192000"/>
              <a:gd name="connsiteY24" fmla="*/ 2645082 h 4461487"/>
              <a:gd name="connsiteX25" fmla="*/ 5336783 w 12192000"/>
              <a:gd name="connsiteY25" fmla="*/ 2872005 h 4461487"/>
              <a:gd name="connsiteX26" fmla="*/ 5336783 w 12192000"/>
              <a:gd name="connsiteY26" fmla="*/ 3326873 h 4461487"/>
              <a:gd name="connsiteX27" fmla="*/ 4955512 w 12192000"/>
              <a:gd name="connsiteY27" fmla="*/ 3553796 h 4461487"/>
              <a:gd name="connsiteX28" fmla="*/ 4573218 w 12192000"/>
              <a:gd name="connsiteY28" fmla="*/ 3326873 h 4461487"/>
              <a:gd name="connsiteX29" fmla="*/ 4573218 w 12192000"/>
              <a:gd name="connsiteY29" fmla="*/ 2872005 h 4461487"/>
              <a:gd name="connsiteX30" fmla="*/ 1907384 w 12192000"/>
              <a:gd name="connsiteY30" fmla="*/ 2645082 h 4461487"/>
              <a:gd name="connsiteX31" fmla="*/ 2287635 w 12192000"/>
              <a:gd name="connsiteY31" fmla="*/ 2872005 h 4461487"/>
              <a:gd name="connsiteX32" fmla="*/ 2287635 w 12192000"/>
              <a:gd name="connsiteY32" fmla="*/ 3326873 h 4461487"/>
              <a:gd name="connsiteX33" fmla="*/ 1907384 w 12192000"/>
              <a:gd name="connsiteY33" fmla="*/ 3553796 h 4461487"/>
              <a:gd name="connsiteX34" fmla="*/ 1527135 w 12192000"/>
              <a:gd name="connsiteY34" fmla="*/ 3326873 h 4461487"/>
              <a:gd name="connsiteX35" fmla="*/ 1527135 w 12192000"/>
              <a:gd name="connsiteY35" fmla="*/ 2872005 h 4461487"/>
              <a:gd name="connsiteX36" fmla="*/ 1 w 12192000"/>
              <a:gd name="connsiteY36" fmla="*/ 0 h 4461487"/>
              <a:gd name="connsiteX37" fmla="*/ 12191998 w 12192000"/>
              <a:gd name="connsiteY37" fmla="*/ 0 h 4461487"/>
              <a:gd name="connsiteX38" fmla="*/ 12192000 w 12192000"/>
              <a:gd name="connsiteY38" fmla="*/ 1 h 4461487"/>
              <a:gd name="connsiteX39" fmla="*/ 12192000 w 12192000"/>
              <a:gd name="connsiteY39" fmla="*/ 2522387 h 4461487"/>
              <a:gd name="connsiteX40" fmla="*/ 12192000 w 12192000"/>
              <a:gd name="connsiteY40" fmla="*/ 2872004 h 4461487"/>
              <a:gd name="connsiteX41" fmla="*/ 11811751 w 12192000"/>
              <a:gd name="connsiteY41" fmla="*/ 3098927 h 4461487"/>
              <a:gd name="connsiteX42" fmla="*/ 11436615 w 12192000"/>
              <a:gd name="connsiteY42" fmla="*/ 2875056 h 4461487"/>
              <a:gd name="connsiteX43" fmla="*/ 11431502 w 12192000"/>
              <a:gd name="connsiteY43" fmla="*/ 2877817 h 4461487"/>
              <a:gd name="connsiteX44" fmla="*/ 11431502 w 12192000"/>
              <a:gd name="connsiteY44" fmla="*/ 3326262 h 4461487"/>
              <a:gd name="connsiteX45" fmla="*/ 11811751 w 12192000"/>
              <a:gd name="connsiteY45" fmla="*/ 3098928 h 4461487"/>
              <a:gd name="connsiteX46" fmla="*/ 12192000 w 12192000"/>
              <a:gd name="connsiteY46" fmla="*/ 3326873 h 4461487"/>
              <a:gd name="connsiteX47" fmla="*/ 12192000 w 12192000"/>
              <a:gd name="connsiteY47" fmla="*/ 3780719 h 4461487"/>
              <a:gd name="connsiteX48" fmla="*/ 11811751 w 12192000"/>
              <a:gd name="connsiteY48" fmla="*/ 4007642 h 4461487"/>
              <a:gd name="connsiteX49" fmla="*/ 11431502 w 12192000"/>
              <a:gd name="connsiteY49" fmla="*/ 3781328 h 4461487"/>
              <a:gd name="connsiteX50" fmla="*/ 11431502 w 12192000"/>
              <a:gd name="connsiteY50" fmla="*/ 4234564 h 4461487"/>
              <a:gd name="connsiteX51" fmla="*/ 11050230 w 12192000"/>
              <a:gd name="connsiteY51" fmla="*/ 4461487 h 4461487"/>
              <a:gd name="connsiteX52" fmla="*/ 10667936 w 12192000"/>
              <a:gd name="connsiteY52" fmla="*/ 4234564 h 4461487"/>
              <a:gd name="connsiteX53" fmla="*/ 10667936 w 12192000"/>
              <a:gd name="connsiteY53" fmla="*/ 3780719 h 4461487"/>
              <a:gd name="connsiteX54" fmla="*/ 11050230 w 12192000"/>
              <a:gd name="connsiteY54" fmla="*/ 3553796 h 4461487"/>
              <a:gd name="connsiteX55" fmla="*/ 11430479 w 12192000"/>
              <a:gd name="connsiteY55" fmla="*/ 3780110 h 4461487"/>
              <a:gd name="connsiteX56" fmla="*/ 11430479 w 12192000"/>
              <a:gd name="connsiteY56" fmla="*/ 3327482 h 4461487"/>
              <a:gd name="connsiteX57" fmla="*/ 11050230 w 12192000"/>
              <a:gd name="connsiteY57" fmla="*/ 3553796 h 4461487"/>
              <a:gd name="connsiteX58" fmla="*/ 10667936 w 12192000"/>
              <a:gd name="connsiteY58" fmla="*/ 3326873 h 4461487"/>
              <a:gd name="connsiteX59" fmla="*/ 10667936 w 12192000"/>
              <a:gd name="connsiteY59" fmla="*/ 2885886 h 4461487"/>
              <a:gd name="connsiteX60" fmla="*/ 10652894 w 12192000"/>
              <a:gd name="connsiteY60" fmla="*/ 2880981 h 4461487"/>
              <a:gd name="connsiteX61" fmla="*/ 10287687 w 12192000"/>
              <a:gd name="connsiteY61" fmla="*/ 3098927 h 4461487"/>
              <a:gd name="connsiteX62" fmla="*/ 9906415 w 12192000"/>
              <a:gd name="connsiteY62" fmla="*/ 2872004 h 4461487"/>
              <a:gd name="connsiteX63" fmla="*/ 9906415 w 12192000"/>
              <a:gd name="connsiteY63" fmla="*/ 2423134 h 4461487"/>
              <a:gd name="connsiteX64" fmla="*/ 9900497 w 12192000"/>
              <a:gd name="connsiteY64" fmla="*/ 2421691 h 4461487"/>
              <a:gd name="connsiteX65" fmla="*/ 9526167 w 12192000"/>
              <a:gd name="connsiteY65" fmla="*/ 2645081 h 4461487"/>
              <a:gd name="connsiteX66" fmla="*/ 9147843 w 12192000"/>
              <a:gd name="connsiteY66" fmla="*/ 2420515 h 4461487"/>
              <a:gd name="connsiteX67" fmla="*/ 9143873 w 12192000"/>
              <a:gd name="connsiteY67" fmla="*/ 2423177 h 4461487"/>
              <a:gd name="connsiteX68" fmla="*/ 9143873 w 12192000"/>
              <a:gd name="connsiteY68" fmla="*/ 2872004 h 4461487"/>
              <a:gd name="connsiteX69" fmla="*/ 8763624 w 12192000"/>
              <a:gd name="connsiteY69" fmla="*/ 3098927 h 4461487"/>
              <a:gd name="connsiteX70" fmla="*/ 8382352 w 12192000"/>
              <a:gd name="connsiteY70" fmla="*/ 2872004 h 4461487"/>
              <a:gd name="connsiteX71" fmla="*/ 8382352 w 12192000"/>
              <a:gd name="connsiteY71" fmla="*/ 2870178 h 4461487"/>
              <a:gd name="connsiteX72" fmla="*/ 8379552 w 12192000"/>
              <a:gd name="connsiteY72" fmla="*/ 2870335 h 4461487"/>
              <a:gd name="connsiteX73" fmla="*/ 8382351 w 12192000"/>
              <a:gd name="connsiteY73" fmla="*/ 2872005 h 4461487"/>
              <a:gd name="connsiteX74" fmla="*/ 8382351 w 12192000"/>
              <a:gd name="connsiteY74" fmla="*/ 3326873 h 4461487"/>
              <a:gd name="connsiteX75" fmla="*/ 8002102 w 12192000"/>
              <a:gd name="connsiteY75" fmla="*/ 3553796 h 4461487"/>
              <a:gd name="connsiteX76" fmla="*/ 7621854 w 12192000"/>
              <a:gd name="connsiteY76" fmla="*/ 3326874 h 4461487"/>
              <a:gd name="connsiteX77" fmla="*/ 7621854 w 12192000"/>
              <a:gd name="connsiteY77" fmla="*/ 3780719 h 4461487"/>
              <a:gd name="connsiteX78" fmla="*/ 7239560 w 12192000"/>
              <a:gd name="connsiteY78" fmla="*/ 4007642 h 4461487"/>
              <a:gd name="connsiteX79" fmla="*/ 6858288 w 12192000"/>
              <a:gd name="connsiteY79" fmla="*/ 3780719 h 4461487"/>
              <a:gd name="connsiteX80" fmla="*/ 6858288 w 12192000"/>
              <a:gd name="connsiteY80" fmla="*/ 3326873 h 4461487"/>
              <a:gd name="connsiteX81" fmla="*/ 7239560 w 12192000"/>
              <a:gd name="connsiteY81" fmla="*/ 3098928 h 4461487"/>
              <a:gd name="connsiteX82" fmla="*/ 7621854 w 12192000"/>
              <a:gd name="connsiteY82" fmla="*/ 3326873 h 4461487"/>
              <a:gd name="connsiteX83" fmla="*/ 7621854 w 12192000"/>
              <a:gd name="connsiteY83" fmla="*/ 2872005 h 4461487"/>
              <a:gd name="connsiteX84" fmla="*/ 7642689 w 12192000"/>
              <a:gd name="connsiteY84" fmla="*/ 2859571 h 4461487"/>
              <a:gd name="connsiteX85" fmla="*/ 7621854 w 12192000"/>
              <a:gd name="connsiteY85" fmla="*/ 2847603 h 4461487"/>
              <a:gd name="connsiteX86" fmla="*/ 7621854 w 12192000"/>
              <a:gd name="connsiteY86" fmla="*/ 2872004 h 4461487"/>
              <a:gd name="connsiteX87" fmla="*/ 7239560 w 12192000"/>
              <a:gd name="connsiteY87" fmla="*/ 3098927 h 4461487"/>
              <a:gd name="connsiteX88" fmla="*/ 6858288 w 12192000"/>
              <a:gd name="connsiteY88" fmla="*/ 2872004 h 4461487"/>
              <a:gd name="connsiteX89" fmla="*/ 6852729 w 12192000"/>
              <a:gd name="connsiteY89" fmla="*/ 2864356 h 4461487"/>
              <a:gd name="connsiteX90" fmla="*/ 6849109 w 12192000"/>
              <a:gd name="connsiteY90" fmla="*/ 2866528 h 4461487"/>
              <a:gd name="connsiteX91" fmla="*/ 6858288 w 12192000"/>
              <a:gd name="connsiteY91" fmla="*/ 2872005 h 4461487"/>
              <a:gd name="connsiteX92" fmla="*/ 6858288 w 12192000"/>
              <a:gd name="connsiteY92" fmla="*/ 3326873 h 4461487"/>
              <a:gd name="connsiteX93" fmla="*/ 6478039 w 12192000"/>
              <a:gd name="connsiteY93" fmla="*/ 3553796 h 4461487"/>
              <a:gd name="connsiteX94" fmla="*/ 6098302 w 12192000"/>
              <a:gd name="connsiteY94" fmla="*/ 3327179 h 4461487"/>
              <a:gd name="connsiteX95" fmla="*/ 6098302 w 12192000"/>
              <a:gd name="connsiteY95" fmla="*/ 3780719 h 4461487"/>
              <a:gd name="connsiteX96" fmla="*/ 5718053 w 12192000"/>
              <a:gd name="connsiteY96" fmla="*/ 4007642 h 4461487"/>
              <a:gd name="connsiteX97" fmla="*/ 5336784 w 12192000"/>
              <a:gd name="connsiteY97" fmla="*/ 3780719 h 4461487"/>
              <a:gd name="connsiteX98" fmla="*/ 5336784 w 12192000"/>
              <a:gd name="connsiteY98" fmla="*/ 3326873 h 4461487"/>
              <a:gd name="connsiteX99" fmla="*/ 5718053 w 12192000"/>
              <a:gd name="connsiteY99" fmla="*/ 3098928 h 4461487"/>
              <a:gd name="connsiteX100" fmla="*/ 6097790 w 12192000"/>
              <a:gd name="connsiteY100" fmla="*/ 3326566 h 4461487"/>
              <a:gd name="connsiteX101" fmla="*/ 6097790 w 12192000"/>
              <a:gd name="connsiteY101" fmla="*/ 2872005 h 4461487"/>
              <a:gd name="connsiteX102" fmla="*/ 6100699 w 12192000"/>
              <a:gd name="connsiteY102" fmla="*/ 2870269 h 4461487"/>
              <a:gd name="connsiteX103" fmla="*/ 6097279 w 12192000"/>
              <a:gd name="connsiteY103" fmla="*/ 2872004 h 4461487"/>
              <a:gd name="connsiteX104" fmla="*/ 5717030 w 12192000"/>
              <a:gd name="connsiteY104" fmla="*/ 3098927 h 4461487"/>
              <a:gd name="connsiteX105" fmla="*/ 5336783 w 12192000"/>
              <a:gd name="connsiteY105" fmla="*/ 2872004 h 4461487"/>
              <a:gd name="connsiteX106" fmla="*/ 5336783 w 12192000"/>
              <a:gd name="connsiteY106" fmla="*/ 2418159 h 4461487"/>
              <a:gd name="connsiteX107" fmla="*/ 5345392 w 12192000"/>
              <a:gd name="connsiteY107" fmla="*/ 2413022 h 4461487"/>
              <a:gd name="connsiteX108" fmla="*/ 5340622 w 12192000"/>
              <a:gd name="connsiteY108" fmla="*/ 2410361 h 4461487"/>
              <a:gd name="connsiteX109" fmla="*/ 5336783 w 12192000"/>
              <a:gd name="connsiteY109" fmla="*/ 2418158 h 4461487"/>
              <a:gd name="connsiteX110" fmla="*/ 4955508 w 12192000"/>
              <a:gd name="connsiteY110" fmla="*/ 2645081 h 4461487"/>
              <a:gd name="connsiteX111" fmla="*/ 4579072 w 12192000"/>
              <a:gd name="connsiteY111" fmla="*/ 2421634 h 4461487"/>
              <a:gd name="connsiteX112" fmla="*/ 4573218 w 12192000"/>
              <a:gd name="connsiteY112" fmla="*/ 2428221 h 4461487"/>
              <a:gd name="connsiteX113" fmla="*/ 4573218 w 12192000"/>
              <a:gd name="connsiteY113" fmla="*/ 2872004 h 4461487"/>
              <a:gd name="connsiteX114" fmla="*/ 4192970 w 12192000"/>
              <a:gd name="connsiteY114" fmla="*/ 3098927 h 4461487"/>
              <a:gd name="connsiteX115" fmla="*/ 3820147 w 12192000"/>
              <a:gd name="connsiteY115" fmla="*/ 2877033 h 4461487"/>
              <a:gd name="connsiteX116" fmla="*/ 3811700 w 12192000"/>
              <a:gd name="connsiteY116" fmla="*/ 2877998 h 4461487"/>
              <a:gd name="connsiteX117" fmla="*/ 3811700 w 12192000"/>
              <a:gd name="connsiteY117" fmla="*/ 3326871 h 4461487"/>
              <a:gd name="connsiteX118" fmla="*/ 4192968 w 12192000"/>
              <a:gd name="connsiteY118" fmla="*/ 3098928 h 4461487"/>
              <a:gd name="connsiteX119" fmla="*/ 4573215 w 12192000"/>
              <a:gd name="connsiteY119" fmla="*/ 3326873 h 4461487"/>
              <a:gd name="connsiteX120" fmla="*/ 4573215 w 12192000"/>
              <a:gd name="connsiteY120" fmla="*/ 3780719 h 4461487"/>
              <a:gd name="connsiteX121" fmla="*/ 4192968 w 12192000"/>
              <a:gd name="connsiteY121" fmla="*/ 4007642 h 4461487"/>
              <a:gd name="connsiteX122" fmla="*/ 3811696 w 12192000"/>
              <a:gd name="connsiteY122" fmla="*/ 3780719 h 4461487"/>
              <a:gd name="connsiteX123" fmla="*/ 3811696 w 12192000"/>
              <a:gd name="connsiteY123" fmla="*/ 3326875 h 4461487"/>
              <a:gd name="connsiteX124" fmla="*/ 3431452 w 12192000"/>
              <a:gd name="connsiteY124" fmla="*/ 3553796 h 4461487"/>
              <a:gd name="connsiteX125" fmla="*/ 3049157 w 12192000"/>
              <a:gd name="connsiteY125" fmla="*/ 3326873 h 4461487"/>
              <a:gd name="connsiteX126" fmla="*/ 3049157 w 12192000"/>
              <a:gd name="connsiteY126" fmla="*/ 2891575 h 4461487"/>
              <a:gd name="connsiteX127" fmla="*/ 3028061 w 12192000"/>
              <a:gd name="connsiteY127" fmla="*/ 2881448 h 4461487"/>
              <a:gd name="connsiteX128" fmla="*/ 2657744 w 12192000"/>
              <a:gd name="connsiteY128" fmla="*/ 3103639 h 4461487"/>
              <a:gd name="connsiteX129" fmla="*/ 2290275 w 12192000"/>
              <a:gd name="connsiteY129" fmla="*/ 2898540 h 4461487"/>
              <a:gd name="connsiteX130" fmla="*/ 2290275 w 12192000"/>
              <a:gd name="connsiteY130" fmla="*/ 2402884 h 4461487"/>
              <a:gd name="connsiteX131" fmla="*/ 2287633 w 12192000"/>
              <a:gd name="connsiteY131" fmla="*/ 2395129 h 4461487"/>
              <a:gd name="connsiteX132" fmla="*/ 2287633 w 12192000"/>
              <a:gd name="connsiteY132" fmla="*/ 2418158 h 4461487"/>
              <a:gd name="connsiteX133" fmla="*/ 1907382 w 12192000"/>
              <a:gd name="connsiteY133" fmla="*/ 2645081 h 4461487"/>
              <a:gd name="connsiteX134" fmla="*/ 1542192 w 12192000"/>
              <a:gd name="connsiteY134" fmla="*/ 2427144 h 4461487"/>
              <a:gd name="connsiteX135" fmla="*/ 1527135 w 12192000"/>
              <a:gd name="connsiteY135" fmla="*/ 2435357 h 4461487"/>
              <a:gd name="connsiteX136" fmla="*/ 1527135 w 12192000"/>
              <a:gd name="connsiteY136" fmla="*/ 2872004 h 4461487"/>
              <a:gd name="connsiteX137" fmla="*/ 1144842 w 12192000"/>
              <a:gd name="connsiteY137" fmla="*/ 3098927 h 4461487"/>
              <a:gd name="connsiteX138" fmla="*/ 763571 w 12192000"/>
              <a:gd name="connsiteY138" fmla="*/ 2872004 h 4461487"/>
              <a:gd name="connsiteX139" fmla="*/ 763571 w 12192000"/>
              <a:gd name="connsiteY139" fmla="*/ 2858733 h 4461487"/>
              <a:gd name="connsiteX140" fmla="*/ 753482 w 12192000"/>
              <a:gd name="connsiteY140" fmla="*/ 2865984 h 4461487"/>
              <a:gd name="connsiteX141" fmla="*/ 763572 w 12192000"/>
              <a:gd name="connsiteY141" fmla="*/ 2872005 h 4461487"/>
              <a:gd name="connsiteX142" fmla="*/ 763572 w 12192000"/>
              <a:gd name="connsiteY142" fmla="*/ 3326872 h 4461487"/>
              <a:gd name="connsiteX143" fmla="*/ 1144842 w 12192000"/>
              <a:gd name="connsiteY143" fmla="*/ 3098928 h 4461487"/>
              <a:gd name="connsiteX144" fmla="*/ 1527135 w 12192000"/>
              <a:gd name="connsiteY144" fmla="*/ 3326873 h 4461487"/>
              <a:gd name="connsiteX145" fmla="*/ 1527135 w 12192000"/>
              <a:gd name="connsiteY145" fmla="*/ 3780717 h 4461487"/>
              <a:gd name="connsiteX146" fmla="*/ 1909426 w 12192000"/>
              <a:gd name="connsiteY146" fmla="*/ 3553796 h 4461487"/>
              <a:gd name="connsiteX147" fmla="*/ 2287635 w 12192000"/>
              <a:gd name="connsiteY147" fmla="*/ 3779501 h 4461487"/>
              <a:gd name="connsiteX148" fmla="*/ 2287635 w 12192000"/>
              <a:gd name="connsiteY148" fmla="*/ 3326873 h 4461487"/>
              <a:gd name="connsiteX149" fmla="*/ 2668906 w 12192000"/>
              <a:gd name="connsiteY149" fmla="*/ 3098928 h 4461487"/>
              <a:gd name="connsiteX150" fmla="*/ 3049155 w 12192000"/>
              <a:gd name="connsiteY150" fmla="*/ 3326873 h 4461487"/>
              <a:gd name="connsiteX151" fmla="*/ 3049155 w 12192000"/>
              <a:gd name="connsiteY151" fmla="*/ 3780719 h 4461487"/>
              <a:gd name="connsiteX152" fmla="*/ 2668906 w 12192000"/>
              <a:gd name="connsiteY152" fmla="*/ 4007642 h 4461487"/>
              <a:gd name="connsiteX153" fmla="*/ 2289676 w 12192000"/>
              <a:gd name="connsiteY153" fmla="*/ 3781934 h 4461487"/>
              <a:gd name="connsiteX154" fmla="*/ 2289676 w 12192000"/>
              <a:gd name="connsiteY154" fmla="*/ 4234564 h 4461487"/>
              <a:gd name="connsiteX155" fmla="*/ 1909426 w 12192000"/>
              <a:gd name="connsiteY155" fmla="*/ 4461487 h 4461487"/>
              <a:gd name="connsiteX156" fmla="*/ 1527133 w 12192000"/>
              <a:gd name="connsiteY156" fmla="*/ 4234564 h 4461487"/>
              <a:gd name="connsiteX157" fmla="*/ 1527133 w 12192000"/>
              <a:gd name="connsiteY157" fmla="*/ 3780721 h 4461487"/>
              <a:gd name="connsiteX158" fmla="*/ 1144842 w 12192000"/>
              <a:gd name="connsiteY158" fmla="*/ 4007642 h 4461487"/>
              <a:gd name="connsiteX159" fmla="*/ 765613 w 12192000"/>
              <a:gd name="connsiteY159" fmla="*/ 3781935 h 4461487"/>
              <a:gd name="connsiteX160" fmla="*/ 765613 w 12192000"/>
              <a:gd name="connsiteY160" fmla="*/ 4234564 h 4461487"/>
              <a:gd name="connsiteX161" fmla="*/ 385364 w 12192000"/>
              <a:gd name="connsiteY161" fmla="*/ 4461487 h 4461487"/>
              <a:gd name="connsiteX162" fmla="*/ 3071 w 12192000"/>
              <a:gd name="connsiteY162" fmla="*/ 4234564 h 4461487"/>
              <a:gd name="connsiteX163" fmla="*/ 3071 w 12192000"/>
              <a:gd name="connsiteY163" fmla="*/ 3780719 h 4461487"/>
              <a:gd name="connsiteX164" fmla="*/ 385364 w 12192000"/>
              <a:gd name="connsiteY164" fmla="*/ 3553796 h 4461487"/>
              <a:gd name="connsiteX165" fmla="*/ 763570 w 12192000"/>
              <a:gd name="connsiteY165" fmla="*/ 3779499 h 4461487"/>
              <a:gd name="connsiteX166" fmla="*/ 763570 w 12192000"/>
              <a:gd name="connsiteY166" fmla="*/ 3326874 h 4461487"/>
              <a:gd name="connsiteX167" fmla="*/ 383323 w 12192000"/>
              <a:gd name="connsiteY167" fmla="*/ 3553796 h 4461487"/>
              <a:gd name="connsiteX168" fmla="*/ 3074 w 12192000"/>
              <a:gd name="connsiteY168" fmla="*/ 3326873 h 4461487"/>
              <a:gd name="connsiteX169" fmla="*/ 3074 w 12192000"/>
              <a:gd name="connsiteY169" fmla="*/ 3279776 h 4461487"/>
              <a:gd name="connsiteX170" fmla="*/ 0 w 12192000"/>
              <a:gd name="connsiteY170" fmla="*/ 3279776 h 4461487"/>
              <a:gd name="connsiteX171" fmla="*/ 0 w 12192000"/>
              <a:gd name="connsiteY171" fmla="*/ 66676 h 4461487"/>
              <a:gd name="connsiteX172" fmla="*/ 1 w 12192000"/>
              <a:gd name="connsiteY172" fmla="*/ 66676 h 446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2192000" h="4461487">
                <a:moveTo>
                  <a:pt x="8763624" y="3098928"/>
                </a:moveTo>
                <a:lnTo>
                  <a:pt x="9143873" y="3326873"/>
                </a:lnTo>
                <a:lnTo>
                  <a:pt x="9143873" y="3780719"/>
                </a:lnTo>
                <a:lnTo>
                  <a:pt x="8763624" y="4007642"/>
                </a:lnTo>
                <a:lnTo>
                  <a:pt x="8382352" y="3780719"/>
                </a:lnTo>
                <a:lnTo>
                  <a:pt x="8382352" y="3326873"/>
                </a:lnTo>
                <a:close/>
                <a:moveTo>
                  <a:pt x="9526167" y="2645082"/>
                </a:moveTo>
                <a:lnTo>
                  <a:pt x="9906416" y="2872005"/>
                </a:lnTo>
                <a:lnTo>
                  <a:pt x="9906416" y="3326873"/>
                </a:lnTo>
                <a:lnTo>
                  <a:pt x="10287687" y="3098928"/>
                </a:lnTo>
                <a:lnTo>
                  <a:pt x="10667936" y="3326873"/>
                </a:lnTo>
                <a:lnTo>
                  <a:pt x="10667936" y="3780719"/>
                </a:lnTo>
                <a:lnTo>
                  <a:pt x="10287687" y="4007642"/>
                </a:lnTo>
                <a:lnTo>
                  <a:pt x="9906416" y="3780720"/>
                </a:lnTo>
                <a:lnTo>
                  <a:pt x="9906416" y="4234564"/>
                </a:lnTo>
                <a:lnTo>
                  <a:pt x="9526167" y="4461487"/>
                </a:lnTo>
                <a:lnTo>
                  <a:pt x="9143873" y="4234564"/>
                </a:lnTo>
                <a:lnTo>
                  <a:pt x="9143873" y="3780719"/>
                </a:lnTo>
                <a:lnTo>
                  <a:pt x="9526167" y="3553796"/>
                </a:lnTo>
                <a:lnTo>
                  <a:pt x="9906415" y="3780718"/>
                </a:lnTo>
                <a:lnTo>
                  <a:pt x="9906415" y="3326874"/>
                </a:lnTo>
                <a:lnTo>
                  <a:pt x="9526167" y="3553796"/>
                </a:lnTo>
                <a:lnTo>
                  <a:pt x="9143873" y="3326873"/>
                </a:lnTo>
                <a:lnTo>
                  <a:pt x="9143873" y="2872005"/>
                </a:lnTo>
                <a:close/>
                <a:moveTo>
                  <a:pt x="4955512" y="2645082"/>
                </a:moveTo>
                <a:lnTo>
                  <a:pt x="5336783" y="2872005"/>
                </a:lnTo>
                <a:lnTo>
                  <a:pt x="5336783" y="3326873"/>
                </a:lnTo>
                <a:lnTo>
                  <a:pt x="4955512" y="3553796"/>
                </a:lnTo>
                <a:lnTo>
                  <a:pt x="4573218" y="3326873"/>
                </a:lnTo>
                <a:lnTo>
                  <a:pt x="4573218" y="2872005"/>
                </a:lnTo>
                <a:close/>
                <a:moveTo>
                  <a:pt x="1907384" y="2645082"/>
                </a:moveTo>
                <a:lnTo>
                  <a:pt x="2287635" y="2872005"/>
                </a:lnTo>
                <a:lnTo>
                  <a:pt x="2287635" y="3326873"/>
                </a:lnTo>
                <a:lnTo>
                  <a:pt x="1907384" y="3553796"/>
                </a:lnTo>
                <a:lnTo>
                  <a:pt x="1527135" y="3326873"/>
                </a:lnTo>
                <a:lnTo>
                  <a:pt x="1527135" y="2872005"/>
                </a:lnTo>
                <a:close/>
                <a:moveTo>
                  <a:pt x="1" y="0"/>
                </a:moveTo>
                <a:lnTo>
                  <a:pt x="12191998" y="0"/>
                </a:lnTo>
                <a:lnTo>
                  <a:pt x="12192000" y="1"/>
                </a:lnTo>
                <a:lnTo>
                  <a:pt x="12192000" y="2522387"/>
                </a:lnTo>
                <a:lnTo>
                  <a:pt x="12192000" y="2872004"/>
                </a:lnTo>
                <a:lnTo>
                  <a:pt x="11811751" y="3098927"/>
                </a:lnTo>
                <a:lnTo>
                  <a:pt x="11436615" y="2875056"/>
                </a:lnTo>
                <a:lnTo>
                  <a:pt x="11431502" y="2877817"/>
                </a:lnTo>
                <a:lnTo>
                  <a:pt x="11431502" y="3326262"/>
                </a:lnTo>
                <a:lnTo>
                  <a:pt x="11811751" y="3098928"/>
                </a:lnTo>
                <a:lnTo>
                  <a:pt x="12192000" y="3326873"/>
                </a:lnTo>
                <a:lnTo>
                  <a:pt x="12192000" y="3780719"/>
                </a:lnTo>
                <a:lnTo>
                  <a:pt x="11811751" y="4007642"/>
                </a:lnTo>
                <a:lnTo>
                  <a:pt x="11431502" y="3781328"/>
                </a:lnTo>
                <a:lnTo>
                  <a:pt x="11431502" y="4234564"/>
                </a:lnTo>
                <a:lnTo>
                  <a:pt x="11050230" y="4461487"/>
                </a:lnTo>
                <a:lnTo>
                  <a:pt x="10667936" y="4234564"/>
                </a:lnTo>
                <a:lnTo>
                  <a:pt x="10667936" y="3780719"/>
                </a:lnTo>
                <a:lnTo>
                  <a:pt x="11050230" y="3553796"/>
                </a:lnTo>
                <a:lnTo>
                  <a:pt x="11430479" y="3780110"/>
                </a:lnTo>
                <a:lnTo>
                  <a:pt x="11430479" y="3327482"/>
                </a:lnTo>
                <a:lnTo>
                  <a:pt x="11050230" y="3553796"/>
                </a:lnTo>
                <a:lnTo>
                  <a:pt x="10667936" y="3326873"/>
                </a:lnTo>
                <a:lnTo>
                  <a:pt x="10667936" y="2885886"/>
                </a:lnTo>
                <a:lnTo>
                  <a:pt x="10652894" y="2880981"/>
                </a:lnTo>
                <a:lnTo>
                  <a:pt x="10287687" y="3098927"/>
                </a:lnTo>
                <a:lnTo>
                  <a:pt x="9906415" y="2872004"/>
                </a:lnTo>
                <a:lnTo>
                  <a:pt x="9906415" y="2423134"/>
                </a:lnTo>
                <a:lnTo>
                  <a:pt x="9900497" y="2421691"/>
                </a:lnTo>
                <a:lnTo>
                  <a:pt x="9526167" y="2645081"/>
                </a:lnTo>
                <a:lnTo>
                  <a:pt x="9147843" y="2420515"/>
                </a:lnTo>
                <a:lnTo>
                  <a:pt x="9143873" y="2423177"/>
                </a:lnTo>
                <a:lnTo>
                  <a:pt x="9143873" y="2872004"/>
                </a:lnTo>
                <a:lnTo>
                  <a:pt x="8763624" y="3098927"/>
                </a:lnTo>
                <a:lnTo>
                  <a:pt x="8382352" y="2872004"/>
                </a:lnTo>
                <a:lnTo>
                  <a:pt x="8382352" y="2870178"/>
                </a:lnTo>
                <a:lnTo>
                  <a:pt x="8379552" y="2870335"/>
                </a:lnTo>
                <a:lnTo>
                  <a:pt x="8382351" y="2872005"/>
                </a:lnTo>
                <a:lnTo>
                  <a:pt x="8382351" y="3326873"/>
                </a:lnTo>
                <a:lnTo>
                  <a:pt x="8002102" y="3553796"/>
                </a:lnTo>
                <a:lnTo>
                  <a:pt x="7621854" y="3326874"/>
                </a:lnTo>
                <a:lnTo>
                  <a:pt x="7621854" y="3780719"/>
                </a:lnTo>
                <a:lnTo>
                  <a:pt x="7239560" y="4007642"/>
                </a:lnTo>
                <a:lnTo>
                  <a:pt x="6858288" y="3780719"/>
                </a:lnTo>
                <a:lnTo>
                  <a:pt x="6858288" y="3326873"/>
                </a:lnTo>
                <a:lnTo>
                  <a:pt x="7239560" y="3098928"/>
                </a:lnTo>
                <a:lnTo>
                  <a:pt x="7621854" y="3326873"/>
                </a:lnTo>
                <a:lnTo>
                  <a:pt x="7621854" y="2872005"/>
                </a:lnTo>
                <a:lnTo>
                  <a:pt x="7642689" y="2859571"/>
                </a:lnTo>
                <a:lnTo>
                  <a:pt x="7621854" y="2847603"/>
                </a:lnTo>
                <a:lnTo>
                  <a:pt x="7621854" y="2872004"/>
                </a:lnTo>
                <a:lnTo>
                  <a:pt x="7239560" y="3098927"/>
                </a:lnTo>
                <a:lnTo>
                  <a:pt x="6858288" y="2872004"/>
                </a:lnTo>
                <a:lnTo>
                  <a:pt x="6852729" y="2864356"/>
                </a:lnTo>
                <a:lnTo>
                  <a:pt x="6849109" y="2866528"/>
                </a:lnTo>
                <a:lnTo>
                  <a:pt x="6858288" y="2872005"/>
                </a:lnTo>
                <a:lnTo>
                  <a:pt x="6858288" y="3326873"/>
                </a:lnTo>
                <a:lnTo>
                  <a:pt x="6478039" y="3553796"/>
                </a:lnTo>
                <a:lnTo>
                  <a:pt x="6098302" y="3327179"/>
                </a:lnTo>
                <a:lnTo>
                  <a:pt x="6098302" y="3780719"/>
                </a:lnTo>
                <a:lnTo>
                  <a:pt x="5718053" y="4007642"/>
                </a:lnTo>
                <a:lnTo>
                  <a:pt x="5336784" y="3780719"/>
                </a:lnTo>
                <a:lnTo>
                  <a:pt x="5336784" y="3326873"/>
                </a:lnTo>
                <a:lnTo>
                  <a:pt x="5718053" y="3098928"/>
                </a:lnTo>
                <a:lnTo>
                  <a:pt x="6097790" y="3326566"/>
                </a:lnTo>
                <a:lnTo>
                  <a:pt x="6097790" y="2872005"/>
                </a:lnTo>
                <a:lnTo>
                  <a:pt x="6100699" y="2870269"/>
                </a:lnTo>
                <a:lnTo>
                  <a:pt x="6097279" y="2872004"/>
                </a:lnTo>
                <a:lnTo>
                  <a:pt x="5717030" y="3098927"/>
                </a:lnTo>
                <a:lnTo>
                  <a:pt x="5336783" y="2872004"/>
                </a:lnTo>
                <a:lnTo>
                  <a:pt x="5336783" y="2418159"/>
                </a:lnTo>
                <a:lnTo>
                  <a:pt x="5345392" y="2413022"/>
                </a:lnTo>
                <a:lnTo>
                  <a:pt x="5340622" y="2410361"/>
                </a:lnTo>
                <a:lnTo>
                  <a:pt x="5336783" y="2418158"/>
                </a:lnTo>
                <a:lnTo>
                  <a:pt x="4955508" y="2645081"/>
                </a:lnTo>
                <a:lnTo>
                  <a:pt x="4579072" y="2421634"/>
                </a:lnTo>
                <a:lnTo>
                  <a:pt x="4573218" y="2428221"/>
                </a:lnTo>
                <a:lnTo>
                  <a:pt x="4573218" y="2872004"/>
                </a:lnTo>
                <a:lnTo>
                  <a:pt x="4192970" y="3098927"/>
                </a:lnTo>
                <a:lnTo>
                  <a:pt x="3820147" y="2877033"/>
                </a:lnTo>
                <a:lnTo>
                  <a:pt x="3811700" y="2877998"/>
                </a:lnTo>
                <a:lnTo>
                  <a:pt x="3811700" y="3326871"/>
                </a:lnTo>
                <a:lnTo>
                  <a:pt x="4192968" y="3098928"/>
                </a:lnTo>
                <a:lnTo>
                  <a:pt x="4573215" y="3326873"/>
                </a:lnTo>
                <a:lnTo>
                  <a:pt x="4573215" y="3780719"/>
                </a:lnTo>
                <a:lnTo>
                  <a:pt x="4192968" y="4007642"/>
                </a:lnTo>
                <a:lnTo>
                  <a:pt x="3811696" y="3780719"/>
                </a:lnTo>
                <a:lnTo>
                  <a:pt x="3811696" y="3326875"/>
                </a:lnTo>
                <a:lnTo>
                  <a:pt x="3431452" y="3553796"/>
                </a:lnTo>
                <a:lnTo>
                  <a:pt x="3049157" y="3326873"/>
                </a:lnTo>
                <a:lnTo>
                  <a:pt x="3049157" y="2891575"/>
                </a:lnTo>
                <a:lnTo>
                  <a:pt x="3028061" y="2881448"/>
                </a:lnTo>
                <a:lnTo>
                  <a:pt x="2657744" y="3103639"/>
                </a:lnTo>
                <a:lnTo>
                  <a:pt x="2290275" y="2898540"/>
                </a:lnTo>
                <a:lnTo>
                  <a:pt x="2290275" y="2402884"/>
                </a:lnTo>
                <a:lnTo>
                  <a:pt x="2287633" y="2395129"/>
                </a:lnTo>
                <a:lnTo>
                  <a:pt x="2287633" y="2418158"/>
                </a:lnTo>
                <a:lnTo>
                  <a:pt x="1907382" y="2645081"/>
                </a:lnTo>
                <a:lnTo>
                  <a:pt x="1542192" y="2427144"/>
                </a:lnTo>
                <a:lnTo>
                  <a:pt x="1527135" y="2435357"/>
                </a:lnTo>
                <a:lnTo>
                  <a:pt x="1527135" y="2872004"/>
                </a:lnTo>
                <a:lnTo>
                  <a:pt x="1144842" y="3098927"/>
                </a:lnTo>
                <a:lnTo>
                  <a:pt x="763571" y="2872004"/>
                </a:lnTo>
                <a:lnTo>
                  <a:pt x="763571" y="2858733"/>
                </a:lnTo>
                <a:lnTo>
                  <a:pt x="753482" y="2865984"/>
                </a:lnTo>
                <a:lnTo>
                  <a:pt x="763572" y="2872005"/>
                </a:lnTo>
                <a:lnTo>
                  <a:pt x="763572" y="3326872"/>
                </a:lnTo>
                <a:lnTo>
                  <a:pt x="1144842" y="3098928"/>
                </a:lnTo>
                <a:lnTo>
                  <a:pt x="1527135" y="3326873"/>
                </a:lnTo>
                <a:lnTo>
                  <a:pt x="1527135" y="3780717"/>
                </a:lnTo>
                <a:lnTo>
                  <a:pt x="1909426" y="3553796"/>
                </a:lnTo>
                <a:lnTo>
                  <a:pt x="2287635" y="3779501"/>
                </a:lnTo>
                <a:lnTo>
                  <a:pt x="2287635" y="3326873"/>
                </a:lnTo>
                <a:lnTo>
                  <a:pt x="2668906" y="3098928"/>
                </a:lnTo>
                <a:lnTo>
                  <a:pt x="3049155" y="3326873"/>
                </a:lnTo>
                <a:lnTo>
                  <a:pt x="3049155" y="3780719"/>
                </a:lnTo>
                <a:lnTo>
                  <a:pt x="2668906" y="4007642"/>
                </a:lnTo>
                <a:lnTo>
                  <a:pt x="2289676" y="3781934"/>
                </a:lnTo>
                <a:lnTo>
                  <a:pt x="2289676" y="4234564"/>
                </a:lnTo>
                <a:lnTo>
                  <a:pt x="1909426" y="4461487"/>
                </a:lnTo>
                <a:lnTo>
                  <a:pt x="1527133" y="4234564"/>
                </a:lnTo>
                <a:lnTo>
                  <a:pt x="1527133" y="3780721"/>
                </a:lnTo>
                <a:lnTo>
                  <a:pt x="1144842" y="4007642"/>
                </a:lnTo>
                <a:lnTo>
                  <a:pt x="765613" y="3781935"/>
                </a:lnTo>
                <a:lnTo>
                  <a:pt x="765613" y="4234564"/>
                </a:lnTo>
                <a:lnTo>
                  <a:pt x="385364" y="4461487"/>
                </a:lnTo>
                <a:lnTo>
                  <a:pt x="3071" y="4234564"/>
                </a:lnTo>
                <a:lnTo>
                  <a:pt x="3071" y="3780719"/>
                </a:lnTo>
                <a:lnTo>
                  <a:pt x="385364" y="3553796"/>
                </a:lnTo>
                <a:lnTo>
                  <a:pt x="763570" y="3779499"/>
                </a:lnTo>
                <a:lnTo>
                  <a:pt x="763570" y="3326874"/>
                </a:lnTo>
                <a:lnTo>
                  <a:pt x="383323" y="3553796"/>
                </a:lnTo>
                <a:lnTo>
                  <a:pt x="3074" y="3326873"/>
                </a:lnTo>
                <a:lnTo>
                  <a:pt x="3074" y="3279776"/>
                </a:lnTo>
                <a:lnTo>
                  <a:pt x="0" y="3279776"/>
                </a:lnTo>
                <a:lnTo>
                  <a:pt x="0" y="66676"/>
                </a:lnTo>
                <a:lnTo>
                  <a:pt x="1" y="66676"/>
                </a:lnTo>
                <a:close/>
              </a:path>
            </a:pathLst>
          </a:custGeom>
          <a:solidFill>
            <a:schemeClr val="tx2">
              <a:lumMod val="20000"/>
              <a:lumOff val="80000"/>
            </a:schemeClr>
          </a:solidFill>
        </p:spPr>
        <p:txBody>
          <a:bodyPr wrap="square">
            <a:noAutofit/>
          </a:bodyPr>
          <a:lstStyle/>
          <a:p>
            <a:r>
              <a:rPr lang="sv-SE"/>
              <a:t>Klicka på ikonen för att lägga till en bild</a:t>
            </a:r>
          </a:p>
        </p:txBody>
      </p:sp>
    </p:spTree>
    <p:extLst>
      <p:ext uri="{BB962C8B-B14F-4D97-AF65-F5344CB8AC3E}">
        <p14:creationId xmlns:p14="http://schemas.microsoft.com/office/powerpoint/2010/main" val="3205911561"/>
      </p:ext>
    </p:extLst>
  </p:cSld>
  <p:clrMapOvr>
    <a:masterClrMapping/>
  </p:clrMapOvr>
  <p:extLst>
    <p:ext uri="{DCECCB84-F9BA-43D5-87BE-67443E8EF086}">
      <p15:sldGuideLst xmlns:p15="http://schemas.microsoft.com/office/powerpoint/2012/main">
        <p15:guide id="1" orient="horz" pos="1820">
          <p15:clr>
            <a:srgbClr val="FBAE40"/>
          </p15:clr>
        </p15:guide>
        <p15:guide id="2" orient="horz" pos="3271">
          <p15:clr>
            <a:srgbClr val="FBAE40"/>
          </p15:clr>
        </p15:guide>
        <p15:guide id="3" orient="horz" pos="3339">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A4B069F-E5D3-4867-AE3A-AC5506170E7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p:txBody>
          <a:body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175708605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Helbild">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6A496618-8B15-4D7F-B889-4E918119572F}"/>
              </a:ext>
            </a:extLst>
          </p:cNvPr>
          <p:cNvSpPr/>
          <p:nvPr userDrawn="1"/>
        </p:nvSpPr>
        <p:spPr>
          <a:xfrm>
            <a:off x="468313" y="1268413"/>
            <a:ext cx="1316037" cy="431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13" name="Platshållare för bild 12">
            <a:extLst>
              <a:ext uri="{FF2B5EF4-FFF2-40B4-BE49-F238E27FC236}">
                <a16:creationId xmlns:a16="http://schemas.microsoft.com/office/drawing/2014/main" id="{FDE0D649-AF0B-4C9B-9E2C-44080880EB00}"/>
              </a:ext>
            </a:extLst>
          </p:cNvPr>
          <p:cNvSpPr>
            <a:spLocks noGrp="1"/>
          </p:cNvSpPr>
          <p:nvPr>
            <p:ph type="pic" sz="quarter" idx="13"/>
          </p:nvPr>
        </p:nvSpPr>
        <p:spPr>
          <a:xfrm>
            <a:off x="0" y="0"/>
            <a:ext cx="12192000" cy="6858000"/>
          </a:xfrm>
          <a:prstGeom prst="rect">
            <a:avLst/>
          </a:prstGeom>
          <a:solidFill>
            <a:schemeClr val="bg2"/>
          </a:solidFill>
        </p:spPr>
        <p:txBody>
          <a:bodyPr wrap="square">
            <a:noAutofit/>
          </a:bodyPr>
          <a:lstStyle/>
          <a:p>
            <a:r>
              <a:rPr lang="sv-SE"/>
              <a:t>Klicka på ikonen för att lägga till en bild</a:t>
            </a:r>
          </a:p>
        </p:txBody>
      </p:sp>
      <p:sp>
        <p:nvSpPr>
          <p:cNvPr id="2" name="Rubrik 1">
            <a:extLst>
              <a:ext uri="{FF2B5EF4-FFF2-40B4-BE49-F238E27FC236}">
                <a16:creationId xmlns:a16="http://schemas.microsoft.com/office/drawing/2014/main" id="{6A4B069F-E5D3-4867-AE3A-AC5506170E7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p:txBody>
          <a:body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8" name="Platshållare för text 7">
            <a:extLst>
              <a:ext uri="{FF2B5EF4-FFF2-40B4-BE49-F238E27FC236}">
                <a16:creationId xmlns:a16="http://schemas.microsoft.com/office/drawing/2014/main" id="{A4A84A49-A4A9-454C-8884-50E7BD4E9DEA}"/>
              </a:ext>
            </a:extLst>
          </p:cNvPr>
          <p:cNvSpPr>
            <a:spLocks noGrp="1"/>
          </p:cNvSpPr>
          <p:nvPr>
            <p:ph type="body" sz="quarter" idx="14" hasCustomPrompt="1"/>
          </p:nvPr>
        </p:nvSpPr>
        <p:spPr>
          <a:xfrm>
            <a:off x="10240638" y="6357945"/>
            <a:ext cx="1616400" cy="334800"/>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244743733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magebild med text">
    <p:spTree>
      <p:nvGrpSpPr>
        <p:cNvPr id="1" name=""/>
        <p:cNvGrpSpPr/>
        <p:nvPr/>
      </p:nvGrpSpPr>
      <p:grpSpPr>
        <a:xfrm>
          <a:off x="0" y="0"/>
          <a:ext cx="0" cy="0"/>
          <a:chOff x="0" y="0"/>
          <a:chExt cx="0" cy="0"/>
        </a:xfrm>
      </p:grpSpPr>
      <p:sp>
        <p:nvSpPr>
          <p:cNvPr id="17" name="Platshållare för bild 16">
            <a:extLst>
              <a:ext uri="{FF2B5EF4-FFF2-40B4-BE49-F238E27FC236}">
                <a16:creationId xmlns:a16="http://schemas.microsoft.com/office/drawing/2014/main" id="{8F4894D1-871F-498F-9755-86A2B20B88D8}"/>
              </a:ext>
            </a:extLst>
          </p:cNvPr>
          <p:cNvSpPr>
            <a:spLocks noGrp="1"/>
          </p:cNvSpPr>
          <p:nvPr>
            <p:ph type="pic" sz="quarter" idx="13"/>
          </p:nvPr>
        </p:nvSpPr>
        <p:spPr>
          <a:xfrm>
            <a:off x="1" y="0"/>
            <a:ext cx="9884228" cy="6786000"/>
          </a:xfrm>
          <a:custGeom>
            <a:avLst/>
            <a:gdLst>
              <a:gd name="connsiteX0" fmla="*/ 6464299 w 9884228"/>
              <a:gd name="connsiteY0" fmla="*/ 2558151 h 6786000"/>
              <a:gd name="connsiteX1" fmla="*/ 6464299 w 9884228"/>
              <a:gd name="connsiteY1" fmla="*/ 2594151 h 6786000"/>
              <a:gd name="connsiteX2" fmla="*/ 7184299 w 9884228"/>
              <a:gd name="connsiteY2" fmla="*/ 2594151 h 6786000"/>
              <a:gd name="connsiteX3" fmla="*/ 7184299 w 9884228"/>
              <a:gd name="connsiteY3" fmla="*/ 2558151 h 6786000"/>
              <a:gd name="connsiteX4" fmla="*/ 0 w 9884228"/>
              <a:gd name="connsiteY4" fmla="*/ 0 h 6786000"/>
              <a:gd name="connsiteX5" fmla="*/ 9884228 w 9884228"/>
              <a:gd name="connsiteY5" fmla="*/ 0 h 6786000"/>
              <a:gd name="connsiteX6" fmla="*/ 9884228 w 9884228"/>
              <a:gd name="connsiteY6" fmla="*/ 6786000 h 6786000"/>
              <a:gd name="connsiteX7" fmla="*/ 0 w 9884228"/>
              <a:gd name="connsiteY7" fmla="*/ 6786000 h 67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84228" h="6786000">
                <a:moveTo>
                  <a:pt x="6464299" y="2558151"/>
                </a:moveTo>
                <a:lnTo>
                  <a:pt x="6464299" y="2594151"/>
                </a:lnTo>
                <a:lnTo>
                  <a:pt x="7184299" y="2594151"/>
                </a:lnTo>
                <a:lnTo>
                  <a:pt x="7184299" y="2558151"/>
                </a:lnTo>
                <a:close/>
                <a:moveTo>
                  <a:pt x="0" y="0"/>
                </a:moveTo>
                <a:lnTo>
                  <a:pt x="9884228" y="0"/>
                </a:lnTo>
                <a:lnTo>
                  <a:pt x="9884228" y="6786000"/>
                </a:lnTo>
                <a:lnTo>
                  <a:pt x="0" y="6786000"/>
                </a:lnTo>
                <a:close/>
              </a:path>
            </a:pathLst>
          </a:custGeom>
        </p:spPr>
        <p:txBody>
          <a:bodyPr wrap="square">
            <a:noAutofit/>
          </a:bodyPr>
          <a:lstStyle/>
          <a:p>
            <a:r>
              <a:rPr lang="sv-SE"/>
              <a:t>Klicka på ikonen för att lägga till en bild</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Ellips 9">
            <a:extLst>
              <a:ext uri="{FF2B5EF4-FFF2-40B4-BE49-F238E27FC236}">
                <a16:creationId xmlns:a16="http://schemas.microsoft.com/office/drawing/2014/main" id="{48B05C55-71A9-421D-8417-C51223DAE93E}"/>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11" name="Rubrik 10">
            <a:extLst>
              <a:ext uri="{FF2B5EF4-FFF2-40B4-BE49-F238E27FC236}">
                <a16:creationId xmlns:a16="http://schemas.microsoft.com/office/drawing/2014/main" id="{4064478C-0F3B-4000-9BEB-97A986CCE044}"/>
              </a:ext>
            </a:extLst>
          </p:cNvPr>
          <p:cNvSpPr>
            <a:spLocks noGrp="1"/>
          </p:cNvSpPr>
          <p:nvPr>
            <p:ph type="title"/>
          </p:nvPr>
        </p:nvSpPr>
        <p:spPr>
          <a:xfrm>
            <a:off x="6096000" y="635227"/>
            <a:ext cx="5472113" cy="5526885"/>
          </a:xfrm>
          <a:custGeom>
            <a:avLst/>
            <a:gdLst>
              <a:gd name="connsiteX0" fmla="*/ 0 w 5472113"/>
              <a:gd name="connsiteY0" fmla="*/ 0 h 5526885"/>
              <a:gd name="connsiteX1" fmla="*/ 5472113 w 5472113"/>
              <a:gd name="connsiteY1" fmla="*/ 0 h 5526885"/>
              <a:gd name="connsiteX2" fmla="*/ 5472113 w 5472113"/>
              <a:gd name="connsiteY2" fmla="*/ 5526885 h 5526885"/>
              <a:gd name="connsiteX3" fmla="*/ 0 w 5472113"/>
              <a:gd name="connsiteY3" fmla="*/ 5526885 h 5526885"/>
            </a:gdLst>
            <a:ahLst/>
            <a:cxnLst>
              <a:cxn ang="0">
                <a:pos x="connsiteX0" y="connsiteY0"/>
              </a:cxn>
              <a:cxn ang="0">
                <a:pos x="connsiteX1" y="connsiteY1"/>
              </a:cxn>
              <a:cxn ang="0">
                <a:pos x="connsiteX2" y="connsiteY2"/>
              </a:cxn>
              <a:cxn ang="0">
                <a:pos x="connsiteX3" y="connsiteY3"/>
              </a:cxn>
            </a:cxnLst>
            <a:rect l="l" t="t" r="r" b="b"/>
            <a:pathLst>
              <a:path w="5472113" h="5526885">
                <a:moveTo>
                  <a:pt x="0" y="0"/>
                </a:moveTo>
                <a:lnTo>
                  <a:pt x="5472113" y="0"/>
                </a:lnTo>
                <a:lnTo>
                  <a:pt x="5472113" y="5526885"/>
                </a:lnTo>
                <a:lnTo>
                  <a:pt x="0" y="5526885"/>
                </a:lnTo>
                <a:close/>
              </a:path>
            </a:pathLst>
          </a:custGeom>
          <a:solidFill>
            <a:schemeClr val="accent1"/>
          </a:solidFill>
        </p:spPr>
        <p:txBody>
          <a:bodyPr wrap="square" lIns="360000" rIns="360000" bIns="3672000">
            <a:noAutofit/>
          </a:bodyPr>
          <a:lstStyle>
            <a:lvl1pPr>
              <a:defRPr b="1">
                <a:solidFill>
                  <a:schemeClr val="bg1"/>
                </a:solidFill>
                <a:latin typeface="+mj-lt"/>
              </a:defRPr>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a:xfrm>
            <a:off x="6464300" y="2752389"/>
            <a:ext cx="4749801" cy="308961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p:txBody>
      </p:sp>
    </p:spTree>
    <p:extLst>
      <p:ext uri="{BB962C8B-B14F-4D97-AF65-F5344CB8AC3E}">
        <p14:creationId xmlns:p14="http://schemas.microsoft.com/office/powerpoint/2010/main" val="38939541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ild med notes">
    <p:spTree>
      <p:nvGrpSpPr>
        <p:cNvPr id="1" name=""/>
        <p:cNvGrpSpPr/>
        <p:nvPr/>
      </p:nvGrpSpPr>
      <p:grpSpPr>
        <a:xfrm>
          <a:off x="0" y="0"/>
          <a:ext cx="0" cy="0"/>
          <a:chOff x="0" y="0"/>
          <a:chExt cx="0" cy="0"/>
        </a:xfrm>
      </p:grpSpPr>
      <p:sp>
        <p:nvSpPr>
          <p:cNvPr id="17" name="Platshållare för bild 16">
            <a:extLst>
              <a:ext uri="{FF2B5EF4-FFF2-40B4-BE49-F238E27FC236}">
                <a16:creationId xmlns:a16="http://schemas.microsoft.com/office/drawing/2014/main" id="{8F4894D1-871F-498F-9755-86A2B20B88D8}"/>
              </a:ext>
            </a:extLst>
          </p:cNvPr>
          <p:cNvSpPr>
            <a:spLocks noGrp="1"/>
          </p:cNvSpPr>
          <p:nvPr>
            <p:ph type="pic" sz="quarter" idx="13"/>
          </p:nvPr>
        </p:nvSpPr>
        <p:spPr>
          <a:xfrm>
            <a:off x="5918200" y="334378"/>
            <a:ext cx="5938838" cy="5758447"/>
          </a:xfrm>
          <a:prstGeom prst="rect">
            <a:avLst/>
          </a:prstGeom>
        </p:spPr>
        <p:txBody>
          <a:bodyPr wrap="square">
            <a:noAutofit/>
          </a:bodyPr>
          <a:lstStyle/>
          <a:p>
            <a:r>
              <a:rPr lang="sv-SE"/>
              <a:t>Klicka på ikonen för att lägga till en bild</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Ellips 9">
            <a:extLst>
              <a:ext uri="{FF2B5EF4-FFF2-40B4-BE49-F238E27FC236}">
                <a16:creationId xmlns:a16="http://schemas.microsoft.com/office/drawing/2014/main" id="{48B05C55-71A9-421D-8417-C51223DAE93E}"/>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Rubrik 1">
            <a:extLst>
              <a:ext uri="{FF2B5EF4-FFF2-40B4-BE49-F238E27FC236}">
                <a16:creationId xmlns:a16="http://schemas.microsoft.com/office/drawing/2014/main" id="{444A70F4-E76F-4CDF-94C6-F08027C8BFBA}"/>
              </a:ext>
            </a:extLst>
          </p:cNvPr>
          <p:cNvSpPr>
            <a:spLocks noGrp="1"/>
          </p:cNvSpPr>
          <p:nvPr>
            <p:ph type="title"/>
          </p:nvPr>
        </p:nvSpPr>
        <p:spPr>
          <a:xfrm>
            <a:off x="623887" y="274124"/>
            <a:ext cx="5116513" cy="1426089"/>
          </a:xfrm>
        </p:spPr>
        <p:txBody>
          <a:bodyPr/>
          <a:lstStyle/>
          <a:p>
            <a:r>
              <a:rPr lang="sv-SE"/>
              <a:t>Klicka här för att ändra mall för rubrikformat</a:t>
            </a:r>
          </a:p>
        </p:txBody>
      </p:sp>
      <p:sp>
        <p:nvSpPr>
          <p:cNvPr id="11" name="Platshållare för text 10">
            <a:extLst>
              <a:ext uri="{FF2B5EF4-FFF2-40B4-BE49-F238E27FC236}">
                <a16:creationId xmlns:a16="http://schemas.microsoft.com/office/drawing/2014/main" id="{02E8E58F-C416-4C0D-BB63-ABA0492BC493}"/>
              </a:ext>
            </a:extLst>
          </p:cNvPr>
          <p:cNvSpPr>
            <a:spLocks noGrp="1"/>
          </p:cNvSpPr>
          <p:nvPr>
            <p:ph type="body" sz="quarter" idx="14"/>
          </p:nvPr>
        </p:nvSpPr>
        <p:spPr>
          <a:xfrm>
            <a:off x="623888" y="2101288"/>
            <a:ext cx="5116512" cy="3991537"/>
          </a:xfrm>
        </p:spPr>
        <p:txBody>
          <a:bodyPr/>
          <a:lstStyle/>
          <a:p>
            <a:pPr lvl="0"/>
            <a:r>
              <a:rPr lang="sv-SE"/>
              <a:t>Klicka här för att ändra format på bakgrundstexten</a:t>
            </a:r>
          </a:p>
        </p:txBody>
      </p:sp>
      <p:sp>
        <p:nvSpPr>
          <p:cNvPr id="14" name="Rektangel 13">
            <a:extLst>
              <a:ext uri="{FF2B5EF4-FFF2-40B4-BE49-F238E27FC236}">
                <a16:creationId xmlns:a16="http://schemas.microsoft.com/office/drawing/2014/main" id="{2F2CFA1E-DDB8-44CD-95A2-27C62A32463E}"/>
              </a:ext>
            </a:extLst>
          </p:cNvPr>
          <p:cNvSpPr/>
          <p:nvPr userDrawn="1"/>
        </p:nvSpPr>
        <p:spPr>
          <a:xfrm>
            <a:off x="623888" y="1885644"/>
            <a:ext cx="72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89688118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Helbild med rubrik">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7B8F9BA-C9EA-4607-94B0-DC53DFD25A3D}"/>
              </a:ext>
            </a:extLst>
          </p:cNvPr>
          <p:cNvSpPr/>
          <p:nvPr userDrawn="1"/>
        </p:nvSpPr>
        <p:spPr>
          <a:xfrm>
            <a:off x="505353" y="1198050"/>
            <a:ext cx="1255713" cy="774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bild 12">
            <a:extLst>
              <a:ext uri="{FF2B5EF4-FFF2-40B4-BE49-F238E27FC236}">
                <a16:creationId xmlns:a16="http://schemas.microsoft.com/office/drawing/2014/main" id="{CA4DDEC7-CDC9-40B2-9482-7ADAEAF4EC60}"/>
              </a:ext>
            </a:extLst>
          </p:cNvPr>
          <p:cNvSpPr>
            <a:spLocks noGrp="1"/>
          </p:cNvSpPr>
          <p:nvPr>
            <p:ph type="pic" sz="quarter" idx="13"/>
          </p:nvPr>
        </p:nvSpPr>
        <p:spPr>
          <a:xfrm>
            <a:off x="334961" y="334378"/>
            <a:ext cx="11522077" cy="5758447"/>
          </a:xfrm>
          <a:prstGeom prst="rect">
            <a:avLst/>
          </a:prstGeom>
          <a:solidFill>
            <a:schemeClr val="bg1"/>
          </a:solidFill>
        </p:spPr>
        <p:txBody>
          <a:bodyPr wrap="square">
            <a:noAutofit/>
          </a:bodyPr>
          <a:lstStyle/>
          <a:p>
            <a:r>
              <a:rPr lang="sv-SE"/>
              <a:t>Klicka på ikonen för att lägga till en bild</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atshållare för text 10">
            <a:extLst>
              <a:ext uri="{FF2B5EF4-FFF2-40B4-BE49-F238E27FC236}">
                <a16:creationId xmlns:a16="http://schemas.microsoft.com/office/drawing/2014/main" id="{02E8E58F-C416-4C0D-BB63-ABA0492BC493}"/>
              </a:ext>
            </a:extLst>
          </p:cNvPr>
          <p:cNvSpPr>
            <a:spLocks noGrp="1"/>
          </p:cNvSpPr>
          <p:nvPr>
            <p:ph type="body" sz="quarter" idx="14" hasCustomPrompt="1"/>
          </p:nvPr>
        </p:nvSpPr>
        <p:spPr>
          <a:xfrm>
            <a:off x="623888" y="5121976"/>
            <a:ext cx="2046669" cy="623211"/>
          </a:xfrm>
          <a:solidFill>
            <a:schemeClr val="accent1">
              <a:alpha val="75000"/>
            </a:schemeClr>
          </a:solidFill>
        </p:spPr>
        <p:txBody>
          <a:bodyPr wrap="none" lIns="180000" tIns="144000" rIns="180000" bIns="144000" anchor="b">
            <a:spAutoFit/>
          </a:bodyPr>
          <a:lstStyle>
            <a:lvl1pPr marL="0" indent="0">
              <a:spcAft>
                <a:spcPts val="0"/>
              </a:spcAft>
              <a:buNone/>
              <a:defRPr>
                <a:solidFill>
                  <a:schemeClr val="bg1"/>
                </a:solidFill>
              </a:defRPr>
            </a:lvl1pPr>
          </a:lstStyle>
          <a:p>
            <a:pPr lvl="0"/>
            <a:r>
              <a:rPr lang="sv-SE"/>
              <a:t>Skriv text här</a:t>
            </a:r>
          </a:p>
        </p:txBody>
      </p:sp>
      <p:sp>
        <p:nvSpPr>
          <p:cNvPr id="3" name="Rubrik 2">
            <a:extLst>
              <a:ext uri="{FF2B5EF4-FFF2-40B4-BE49-F238E27FC236}">
                <a16:creationId xmlns:a16="http://schemas.microsoft.com/office/drawing/2014/main" id="{361C6EC1-F7BA-4BCC-ABF2-9C5CA4BE1914}"/>
              </a:ext>
            </a:extLst>
          </p:cNvPr>
          <p:cNvSpPr>
            <a:spLocks noGrp="1"/>
          </p:cNvSpPr>
          <p:nvPr>
            <p:ph type="title"/>
          </p:nvPr>
        </p:nvSpPr>
        <p:spPr/>
        <p:txBody>
          <a:bodyPr/>
          <a:lstStyle>
            <a:lvl1pPr>
              <a:defRPr>
                <a:solidFill>
                  <a:schemeClr val="bg1"/>
                </a:solidFill>
              </a:defRPr>
            </a:lvl1pPr>
          </a:lstStyle>
          <a:p>
            <a:r>
              <a:rPr lang="sv-SE"/>
              <a:t>Klicka här för att ändra mall för rubrikformat</a:t>
            </a:r>
          </a:p>
        </p:txBody>
      </p:sp>
    </p:spTree>
    <p:extLst>
      <p:ext uri="{BB962C8B-B14F-4D97-AF65-F5344CB8AC3E}">
        <p14:creationId xmlns:p14="http://schemas.microsoft.com/office/powerpoint/2010/main" val="29979404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Kollage tre bilder och text">
    <p:spTree>
      <p:nvGrpSpPr>
        <p:cNvPr id="1" name=""/>
        <p:cNvGrpSpPr/>
        <p:nvPr/>
      </p:nvGrpSpPr>
      <p:grpSpPr>
        <a:xfrm>
          <a:off x="0" y="0"/>
          <a:ext cx="0" cy="0"/>
          <a:chOff x="0" y="0"/>
          <a:chExt cx="0" cy="0"/>
        </a:xfrm>
      </p:grpSpPr>
      <p:sp>
        <p:nvSpPr>
          <p:cNvPr id="64" name="Ellips 63">
            <a:extLst>
              <a:ext uri="{FF2B5EF4-FFF2-40B4-BE49-F238E27FC236}">
                <a16:creationId xmlns:a16="http://schemas.microsoft.com/office/drawing/2014/main" id="{6A174627-2EE7-40D5-9115-E22D8D682131}"/>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a:xfrm>
            <a:off x="623888" y="2132012"/>
            <a:ext cx="3414711" cy="3960813"/>
          </a:xfrm>
        </p:spPr>
        <p:txBody>
          <a:body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48" name="Rubrik 47">
            <a:extLst>
              <a:ext uri="{FF2B5EF4-FFF2-40B4-BE49-F238E27FC236}">
                <a16:creationId xmlns:a16="http://schemas.microsoft.com/office/drawing/2014/main" id="{138E91C2-7833-4E78-90EE-3066B5994091}"/>
              </a:ext>
            </a:extLst>
          </p:cNvPr>
          <p:cNvSpPr>
            <a:spLocks noGrp="1"/>
          </p:cNvSpPr>
          <p:nvPr>
            <p:ph type="title"/>
          </p:nvPr>
        </p:nvSpPr>
        <p:spPr>
          <a:xfrm>
            <a:off x="623889" y="269876"/>
            <a:ext cx="3414711" cy="1430337"/>
          </a:xfrm>
        </p:spPr>
        <p:txBody>
          <a:bodyPr/>
          <a:lstStyle>
            <a:lvl1pPr algn="l">
              <a:defRPr/>
            </a:lvl1pPr>
          </a:lstStyle>
          <a:p>
            <a:r>
              <a:rPr lang="sv-SE"/>
              <a:t>Klicka här för att ändra mall för rubrikformat</a:t>
            </a:r>
          </a:p>
        </p:txBody>
      </p:sp>
      <p:sp>
        <p:nvSpPr>
          <p:cNvPr id="50" name="Rektangel 49">
            <a:extLst>
              <a:ext uri="{FF2B5EF4-FFF2-40B4-BE49-F238E27FC236}">
                <a16:creationId xmlns:a16="http://schemas.microsoft.com/office/drawing/2014/main" id="{F8C9EC8A-15F0-4003-9FD7-AB99A4BF704A}"/>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Platshållare för bild 57">
            <a:extLst>
              <a:ext uri="{FF2B5EF4-FFF2-40B4-BE49-F238E27FC236}">
                <a16:creationId xmlns:a16="http://schemas.microsoft.com/office/drawing/2014/main" id="{B02E4DC0-31F7-4695-809A-255D8087BAE2}"/>
              </a:ext>
            </a:extLst>
          </p:cNvPr>
          <p:cNvSpPr>
            <a:spLocks noGrp="1"/>
          </p:cNvSpPr>
          <p:nvPr>
            <p:ph type="pic" sz="quarter" idx="13"/>
          </p:nvPr>
        </p:nvSpPr>
        <p:spPr>
          <a:xfrm>
            <a:off x="4327525" y="0"/>
            <a:ext cx="2454674" cy="6092825"/>
          </a:xfrm>
          <a:custGeom>
            <a:avLst/>
            <a:gdLst>
              <a:gd name="connsiteX0" fmla="*/ 0 w 2454674"/>
              <a:gd name="connsiteY0" fmla="*/ 0 h 5085787"/>
              <a:gd name="connsiteX1" fmla="*/ 2454674 w 2454674"/>
              <a:gd name="connsiteY1" fmla="*/ 0 h 5085787"/>
              <a:gd name="connsiteX2" fmla="*/ 2454674 w 2454674"/>
              <a:gd name="connsiteY2" fmla="*/ 5085787 h 5085787"/>
              <a:gd name="connsiteX3" fmla="*/ 0 w 2454674"/>
              <a:gd name="connsiteY3" fmla="*/ 5085787 h 5085787"/>
            </a:gdLst>
            <a:ahLst/>
            <a:cxnLst>
              <a:cxn ang="0">
                <a:pos x="connsiteX0" y="connsiteY0"/>
              </a:cxn>
              <a:cxn ang="0">
                <a:pos x="connsiteX1" y="connsiteY1"/>
              </a:cxn>
              <a:cxn ang="0">
                <a:pos x="connsiteX2" y="connsiteY2"/>
              </a:cxn>
              <a:cxn ang="0">
                <a:pos x="connsiteX3" y="connsiteY3"/>
              </a:cxn>
            </a:cxnLst>
            <a:rect l="l" t="t" r="r" b="b"/>
            <a:pathLst>
              <a:path w="2454674" h="5085787">
                <a:moveTo>
                  <a:pt x="0" y="0"/>
                </a:moveTo>
                <a:lnTo>
                  <a:pt x="2454674" y="0"/>
                </a:lnTo>
                <a:lnTo>
                  <a:pt x="2454674" y="5085787"/>
                </a:lnTo>
                <a:lnTo>
                  <a:pt x="0" y="5085787"/>
                </a:lnTo>
                <a:close/>
              </a:path>
            </a:pathLst>
          </a:custGeom>
          <a:solidFill>
            <a:schemeClr val="bg1">
              <a:lumMod val="95000"/>
            </a:schemeClr>
          </a:solidFill>
        </p:spPr>
        <p:txBody>
          <a:bodyPr wrap="square">
            <a:noAutofit/>
          </a:bodyPr>
          <a:lstStyle/>
          <a:p>
            <a:r>
              <a:rPr lang="sv-SE"/>
              <a:t>Klicka på ikonen för att lägga till en bild</a:t>
            </a:r>
          </a:p>
        </p:txBody>
      </p:sp>
      <p:sp>
        <p:nvSpPr>
          <p:cNvPr id="59" name="Platshållare för bild 58">
            <a:extLst>
              <a:ext uri="{FF2B5EF4-FFF2-40B4-BE49-F238E27FC236}">
                <a16:creationId xmlns:a16="http://schemas.microsoft.com/office/drawing/2014/main" id="{184021D1-B333-497D-9E2E-AC0A4ADA5CA2}"/>
              </a:ext>
            </a:extLst>
          </p:cNvPr>
          <p:cNvSpPr>
            <a:spLocks noGrp="1"/>
          </p:cNvSpPr>
          <p:nvPr>
            <p:ph type="pic" sz="quarter" idx="14"/>
          </p:nvPr>
        </p:nvSpPr>
        <p:spPr>
          <a:xfrm>
            <a:off x="6864945" y="0"/>
            <a:ext cx="2454674" cy="6092825"/>
          </a:xfrm>
          <a:custGeom>
            <a:avLst/>
            <a:gdLst>
              <a:gd name="connsiteX0" fmla="*/ 0 w 2454674"/>
              <a:gd name="connsiteY0" fmla="*/ 0 h 5085787"/>
              <a:gd name="connsiteX1" fmla="*/ 2454674 w 2454674"/>
              <a:gd name="connsiteY1" fmla="*/ 0 h 5085787"/>
              <a:gd name="connsiteX2" fmla="*/ 2454674 w 2454674"/>
              <a:gd name="connsiteY2" fmla="*/ 5085787 h 5085787"/>
              <a:gd name="connsiteX3" fmla="*/ 0 w 2454674"/>
              <a:gd name="connsiteY3" fmla="*/ 5085787 h 5085787"/>
            </a:gdLst>
            <a:ahLst/>
            <a:cxnLst>
              <a:cxn ang="0">
                <a:pos x="connsiteX0" y="connsiteY0"/>
              </a:cxn>
              <a:cxn ang="0">
                <a:pos x="connsiteX1" y="connsiteY1"/>
              </a:cxn>
              <a:cxn ang="0">
                <a:pos x="connsiteX2" y="connsiteY2"/>
              </a:cxn>
              <a:cxn ang="0">
                <a:pos x="connsiteX3" y="connsiteY3"/>
              </a:cxn>
            </a:cxnLst>
            <a:rect l="l" t="t" r="r" b="b"/>
            <a:pathLst>
              <a:path w="2454674" h="5085787">
                <a:moveTo>
                  <a:pt x="0" y="0"/>
                </a:moveTo>
                <a:lnTo>
                  <a:pt x="2454674" y="0"/>
                </a:lnTo>
                <a:lnTo>
                  <a:pt x="2454674" y="5085787"/>
                </a:lnTo>
                <a:lnTo>
                  <a:pt x="0" y="5085787"/>
                </a:lnTo>
                <a:close/>
              </a:path>
            </a:pathLst>
          </a:custGeom>
          <a:solidFill>
            <a:schemeClr val="bg1">
              <a:lumMod val="95000"/>
            </a:schemeClr>
          </a:solidFill>
        </p:spPr>
        <p:txBody>
          <a:bodyPr wrap="square">
            <a:noAutofit/>
          </a:bodyPr>
          <a:lstStyle/>
          <a:p>
            <a:r>
              <a:rPr lang="sv-SE"/>
              <a:t>Klicka på ikonen för att lägga till en bild</a:t>
            </a:r>
          </a:p>
        </p:txBody>
      </p:sp>
      <p:sp>
        <p:nvSpPr>
          <p:cNvPr id="60" name="Platshållare för bild 59">
            <a:extLst>
              <a:ext uri="{FF2B5EF4-FFF2-40B4-BE49-F238E27FC236}">
                <a16:creationId xmlns:a16="http://schemas.microsoft.com/office/drawing/2014/main" id="{71EAAD31-A854-49E2-B02B-EFA75CAE7D0B}"/>
              </a:ext>
            </a:extLst>
          </p:cNvPr>
          <p:cNvSpPr>
            <a:spLocks noGrp="1"/>
          </p:cNvSpPr>
          <p:nvPr>
            <p:ph type="pic" sz="quarter" idx="15"/>
          </p:nvPr>
        </p:nvSpPr>
        <p:spPr>
          <a:xfrm>
            <a:off x="9402364" y="0"/>
            <a:ext cx="2454674" cy="6092825"/>
          </a:xfrm>
          <a:custGeom>
            <a:avLst/>
            <a:gdLst>
              <a:gd name="connsiteX0" fmla="*/ 0 w 2454674"/>
              <a:gd name="connsiteY0" fmla="*/ 0 h 5085787"/>
              <a:gd name="connsiteX1" fmla="*/ 2454674 w 2454674"/>
              <a:gd name="connsiteY1" fmla="*/ 0 h 5085787"/>
              <a:gd name="connsiteX2" fmla="*/ 2454674 w 2454674"/>
              <a:gd name="connsiteY2" fmla="*/ 5085787 h 5085787"/>
              <a:gd name="connsiteX3" fmla="*/ 0 w 2454674"/>
              <a:gd name="connsiteY3" fmla="*/ 5085787 h 5085787"/>
            </a:gdLst>
            <a:ahLst/>
            <a:cxnLst>
              <a:cxn ang="0">
                <a:pos x="connsiteX0" y="connsiteY0"/>
              </a:cxn>
              <a:cxn ang="0">
                <a:pos x="connsiteX1" y="connsiteY1"/>
              </a:cxn>
              <a:cxn ang="0">
                <a:pos x="connsiteX2" y="connsiteY2"/>
              </a:cxn>
              <a:cxn ang="0">
                <a:pos x="connsiteX3" y="connsiteY3"/>
              </a:cxn>
            </a:cxnLst>
            <a:rect l="l" t="t" r="r" b="b"/>
            <a:pathLst>
              <a:path w="2454674" h="5085787">
                <a:moveTo>
                  <a:pt x="0" y="0"/>
                </a:moveTo>
                <a:lnTo>
                  <a:pt x="2454674" y="0"/>
                </a:lnTo>
                <a:lnTo>
                  <a:pt x="2454674" y="5085787"/>
                </a:lnTo>
                <a:lnTo>
                  <a:pt x="0" y="5085787"/>
                </a:lnTo>
                <a:close/>
              </a:path>
            </a:pathLst>
          </a:custGeom>
          <a:solidFill>
            <a:schemeClr val="bg1">
              <a:lumMod val="95000"/>
            </a:schemeClr>
          </a:solidFill>
        </p:spPr>
        <p:txBody>
          <a:bodyPr wrap="square">
            <a:noAutofit/>
          </a:bodyPr>
          <a:lstStyle/>
          <a:p>
            <a:r>
              <a:rPr lang="sv-SE"/>
              <a:t>Klicka på ikonen för att lägga till en bild</a:t>
            </a:r>
          </a:p>
        </p:txBody>
      </p:sp>
      <p:sp>
        <p:nvSpPr>
          <p:cNvPr id="62" name="Rektangel 61">
            <a:extLst>
              <a:ext uri="{FF2B5EF4-FFF2-40B4-BE49-F238E27FC236}">
                <a16:creationId xmlns:a16="http://schemas.microsoft.com/office/drawing/2014/main" id="{7C5EBEF2-FF60-4959-B0B3-7AC0BB4DE0C3}"/>
              </a:ext>
            </a:extLst>
          </p:cNvPr>
          <p:cNvSpPr/>
          <p:nvPr userDrawn="1"/>
        </p:nvSpPr>
        <p:spPr>
          <a:xfrm>
            <a:off x="623888" y="1898113"/>
            <a:ext cx="72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64620018"/>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Halvbild med tre innehållsdelar">
    <p:spTree>
      <p:nvGrpSpPr>
        <p:cNvPr id="1" name=""/>
        <p:cNvGrpSpPr/>
        <p:nvPr/>
      </p:nvGrpSpPr>
      <p:grpSpPr>
        <a:xfrm>
          <a:off x="0" y="0"/>
          <a:ext cx="0" cy="0"/>
          <a:chOff x="0" y="0"/>
          <a:chExt cx="0" cy="0"/>
        </a:xfrm>
      </p:grpSpPr>
      <p:sp>
        <p:nvSpPr>
          <p:cNvPr id="13" name="Ellips 12">
            <a:extLst>
              <a:ext uri="{FF2B5EF4-FFF2-40B4-BE49-F238E27FC236}">
                <a16:creationId xmlns:a16="http://schemas.microsoft.com/office/drawing/2014/main" id="{9F41D3C0-DE75-49D7-8003-CEE3AD3FADB7}"/>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12" name="Platshållare för bild 11">
            <a:extLst>
              <a:ext uri="{FF2B5EF4-FFF2-40B4-BE49-F238E27FC236}">
                <a16:creationId xmlns:a16="http://schemas.microsoft.com/office/drawing/2014/main" id="{866D8620-110A-455C-A369-EC577B0D5A1B}"/>
              </a:ext>
            </a:extLst>
          </p:cNvPr>
          <p:cNvSpPr>
            <a:spLocks noGrp="1"/>
          </p:cNvSpPr>
          <p:nvPr>
            <p:ph type="pic" sz="quarter" idx="13"/>
          </p:nvPr>
        </p:nvSpPr>
        <p:spPr>
          <a:xfrm>
            <a:off x="0" y="1"/>
            <a:ext cx="12191999" cy="3846286"/>
          </a:xfrm>
          <a:prstGeom prst="rect">
            <a:avLst/>
          </a:prstGeom>
          <a:solidFill>
            <a:schemeClr val="bg1">
              <a:lumMod val="95000"/>
            </a:schemeClr>
          </a:solidFill>
        </p:spPr>
        <p:txBody>
          <a:bodyPr wrap="square">
            <a:noAutofit/>
          </a:bodyPr>
          <a:lstStyle/>
          <a:p>
            <a:r>
              <a:rPr lang="sv-SE"/>
              <a:t>Klicka på ikonen för att lägga till en bild</a:t>
            </a:r>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id="{3DF21A60-76D4-45EE-85CA-AF4B22793620}"/>
              </a:ext>
            </a:extLst>
          </p:cNvPr>
          <p:cNvSpPr>
            <a:spLocks noGrp="1"/>
          </p:cNvSpPr>
          <p:nvPr>
            <p:ph type="title"/>
          </p:nvPr>
        </p:nvSpPr>
        <p:spPr>
          <a:xfrm>
            <a:off x="623887" y="588837"/>
            <a:ext cx="10944225" cy="1268992"/>
          </a:xfrm>
        </p:spPr>
        <p:txBody>
          <a:bodyPr anchor="ctr"/>
          <a:lstStyle>
            <a:lvl1pPr algn="l">
              <a:defRPr>
                <a:solidFill>
                  <a:schemeClr val="accent1"/>
                </a:solidFill>
              </a:defRPr>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E9A81D2-859A-422C-A2E9-E2D11C83C90F}"/>
              </a:ext>
            </a:extLst>
          </p:cNvPr>
          <p:cNvSpPr>
            <a:spLocks noGrp="1"/>
          </p:cNvSpPr>
          <p:nvPr>
            <p:ph idx="1"/>
          </p:nvPr>
        </p:nvSpPr>
        <p:spPr>
          <a:xfrm>
            <a:off x="623889" y="2451427"/>
            <a:ext cx="3564000" cy="3641398"/>
          </a:xfrm>
          <a:solidFill>
            <a:schemeClr val="accent1"/>
          </a:solidFill>
        </p:spPr>
        <p:txBody>
          <a:bodyPr lIns="180000" tIns="144000" rIns="180000" bIns="144000" anchor="ct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291824D7-9E10-4C12-AEA7-DA2087B60304}"/>
              </a:ext>
            </a:extLst>
          </p:cNvPr>
          <p:cNvSpPr>
            <a:spLocks noGrp="1"/>
          </p:cNvSpPr>
          <p:nvPr>
            <p:ph idx="14"/>
          </p:nvPr>
        </p:nvSpPr>
        <p:spPr>
          <a:xfrm>
            <a:off x="4313999" y="2451427"/>
            <a:ext cx="3564000" cy="3641398"/>
          </a:xfrm>
          <a:solidFill>
            <a:schemeClr val="accent1"/>
          </a:solidFill>
        </p:spPr>
        <p:txBody>
          <a:bodyPr lIns="180000" tIns="144000" rIns="180000" bIns="144000" anchor="ct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sv-SE"/>
              <a:t>Klicka här för att ändra format på bakgrundstexten</a:t>
            </a:r>
          </a:p>
        </p:txBody>
      </p:sp>
      <p:sp>
        <p:nvSpPr>
          <p:cNvPr id="11" name="Platshållare för innehåll 2">
            <a:extLst>
              <a:ext uri="{FF2B5EF4-FFF2-40B4-BE49-F238E27FC236}">
                <a16:creationId xmlns:a16="http://schemas.microsoft.com/office/drawing/2014/main" id="{C275D08B-4AE6-41BE-8058-ED1639EFD824}"/>
              </a:ext>
            </a:extLst>
          </p:cNvPr>
          <p:cNvSpPr>
            <a:spLocks noGrp="1"/>
          </p:cNvSpPr>
          <p:nvPr>
            <p:ph idx="15"/>
          </p:nvPr>
        </p:nvSpPr>
        <p:spPr>
          <a:xfrm>
            <a:off x="8004113" y="2451427"/>
            <a:ext cx="3564000" cy="3641398"/>
          </a:xfrm>
          <a:solidFill>
            <a:schemeClr val="accent1"/>
          </a:solidFill>
        </p:spPr>
        <p:txBody>
          <a:bodyPr lIns="180000" tIns="144000" rIns="180000" bIns="144000" anchor="ct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sv-SE"/>
              <a:t>Klicka här för att ändra format på bakgrundstexten</a:t>
            </a:r>
          </a:p>
        </p:txBody>
      </p:sp>
    </p:spTree>
    <p:extLst>
      <p:ext uri="{BB962C8B-B14F-4D97-AF65-F5344CB8AC3E}">
        <p14:creationId xmlns:p14="http://schemas.microsoft.com/office/powerpoint/2010/main" val="3217751292"/>
      </p:ext>
    </p:extLst>
  </p:cSld>
  <p:clrMapOvr>
    <a:masterClrMapping/>
  </p:clrMapOvr>
  <p:extLst>
    <p:ext uri="{DCECCB84-F9BA-43D5-87BE-67443E8EF086}">
      <p15:sldGuideLst xmlns:p15="http://schemas.microsoft.com/office/powerpoint/2012/main">
        <p15:guide id="1" orient="horz" pos="383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Halvbild med budskap">
    <p:spTree>
      <p:nvGrpSpPr>
        <p:cNvPr id="1" name=""/>
        <p:cNvGrpSpPr/>
        <p:nvPr/>
      </p:nvGrpSpPr>
      <p:grpSpPr>
        <a:xfrm>
          <a:off x="0" y="0"/>
          <a:ext cx="0" cy="0"/>
          <a:chOff x="0" y="0"/>
          <a:chExt cx="0" cy="0"/>
        </a:xfrm>
      </p:grpSpPr>
      <p:sp>
        <p:nvSpPr>
          <p:cNvPr id="13" name="Ellips 12">
            <a:extLst>
              <a:ext uri="{FF2B5EF4-FFF2-40B4-BE49-F238E27FC236}">
                <a16:creationId xmlns:a16="http://schemas.microsoft.com/office/drawing/2014/main" id="{9F41D3C0-DE75-49D7-8003-CEE3AD3FADB7}"/>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4" name="Platshållare för datum 3">
            <a:extLst>
              <a:ext uri="{FF2B5EF4-FFF2-40B4-BE49-F238E27FC236}">
                <a16:creationId xmlns:a16="http://schemas.microsoft.com/office/drawing/2014/main" id="{41E49345-F625-4B50-97CB-5AC1BB5AC38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28543481-9140-4A0B-ADE1-FFE89F4ACC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05A7987-ED6D-4FDF-8329-ED67D326208B}"/>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12" name="Platshållare för bild 11">
            <a:extLst>
              <a:ext uri="{FF2B5EF4-FFF2-40B4-BE49-F238E27FC236}">
                <a16:creationId xmlns:a16="http://schemas.microsoft.com/office/drawing/2014/main" id="{866D8620-110A-455C-A369-EC577B0D5A1B}"/>
              </a:ext>
            </a:extLst>
          </p:cNvPr>
          <p:cNvSpPr>
            <a:spLocks noGrp="1"/>
          </p:cNvSpPr>
          <p:nvPr>
            <p:ph type="pic" sz="quarter" idx="13"/>
          </p:nvPr>
        </p:nvSpPr>
        <p:spPr>
          <a:xfrm>
            <a:off x="0" y="1"/>
            <a:ext cx="12191999" cy="3846286"/>
          </a:xfrm>
          <a:prstGeom prst="rect">
            <a:avLst/>
          </a:prstGeom>
          <a:solidFill>
            <a:schemeClr val="bg1">
              <a:lumMod val="95000"/>
            </a:schemeClr>
          </a:solidFill>
        </p:spPr>
        <p:txBody>
          <a:bodyPr wrap="square">
            <a:noAutofit/>
          </a:bodyPr>
          <a:lstStyle/>
          <a:p>
            <a:r>
              <a:rPr lang="sv-SE"/>
              <a:t>Klicka på ikonen för att lägga till en bild</a:t>
            </a:r>
          </a:p>
        </p:txBody>
      </p:sp>
      <p:sp>
        <p:nvSpPr>
          <p:cNvPr id="9" name="Rektangel 8">
            <a:extLst>
              <a:ext uri="{FF2B5EF4-FFF2-40B4-BE49-F238E27FC236}">
                <a16:creationId xmlns:a16="http://schemas.microsoft.com/office/drawing/2014/main" id="{91E01D81-7851-4F4C-91BD-A53B3DB144E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id="{3DF21A60-76D4-45EE-85CA-AF4B22793620}"/>
              </a:ext>
            </a:extLst>
          </p:cNvPr>
          <p:cNvSpPr>
            <a:spLocks noGrp="1"/>
          </p:cNvSpPr>
          <p:nvPr>
            <p:ph type="title"/>
          </p:nvPr>
        </p:nvSpPr>
        <p:spPr>
          <a:xfrm>
            <a:off x="623887" y="580571"/>
            <a:ext cx="10944225" cy="1285524"/>
          </a:xfrm>
        </p:spPr>
        <p:txBody>
          <a:bodyPr anchor="ctr"/>
          <a:lstStyle>
            <a:lvl1pPr algn="l">
              <a:defRPr>
                <a:solidFill>
                  <a:schemeClr val="accent1"/>
                </a:solidFill>
              </a:defRPr>
            </a:lvl1pPr>
          </a:lstStyle>
          <a:p>
            <a:r>
              <a:rPr lang="sv-SE"/>
              <a:t>Klicka här för att ändra mall för rubrikformat</a:t>
            </a:r>
          </a:p>
        </p:txBody>
      </p:sp>
    </p:spTree>
    <p:extLst>
      <p:ext uri="{BB962C8B-B14F-4D97-AF65-F5344CB8AC3E}">
        <p14:creationId xmlns:p14="http://schemas.microsoft.com/office/powerpoint/2010/main" val="2796272714"/>
      </p:ext>
    </p:extLst>
  </p:cSld>
  <p:clrMapOvr>
    <a:masterClrMapping/>
  </p:clrMapOvr>
  <p:extLst>
    <p:ext uri="{DCECCB84-F9BA-43D5-87BE-67443E8EF086}">
      <p15:sldGuideLst xmlns:p15="http://schemas.microsoft.com/office/powerpoint/2012/main">
        <p15:guide id="1" orient="horz" pos="383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Avsnittsrubrik - fyrkantig">
    <p:bg>
      <p:bgPr>
        <a:solidFill>
          <a:schemeClr val="accent1"/>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B8A27BD3-00D8-478F-8088-018957FB13F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B13AC37D-95F8-497D-B185-329EBEF9585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CB49AB1-3F43-448B-925C-1FE2E5DAE794}"/>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2" name="Rubrik 1">
            <a:extLst>
              <a:ext uri="{FF2B5EF4-FFF2-40B4-BE49-F238E27FC236}">
                <a16:creationId xmlns:a16="http://schemas.microsoft.com/office/drawing/2014/main" id="{728C5EEF-AC55-4F78-9945-ED99182B2CCA}"/>
              </a:ext>
            </a:extLst>
          </p:cNvPr>
          <p:cNvSpPr>
            <a:spLocks noGrp="1"/>
          </p:cNvSpPr>
          <p:nvPr>
            <p:ph type="title"/>
          </p:nvPr>
        </p:nvSpPr>
        <p:spPr>
          <a:xfrm>
            <a:off x="5036457" y="1620503"/>
            <a:ext cx="5718856" cy="1954434"/>
          </a:xfrm>
        </p:spPr>
        <p:txBody>
          <a:bodyPr anchor="b">
            <a:normAutofit/>
          </a:bodyPr>
          <a:lstStyle>
            <a:lvl1pPr>
              <a:defRPr sz="4400" b="1">
                <a:solidFill>
                  <a:schemeClr val="bg1"/>
                </a:solidFill>
                <a:latin typeface="+mn-lt"/>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D038763-A4C0-42C6-AE78-528DB441C439}"/>
              </a:ext>
            </a:extLst>
          </p:cNvPr>
          <p:cNvSpPr>
            <a:spLocks noGrp="1"/>
          </p:cNvSpPr>
          <p:nvPr>
            <p:ph type="body" idx="1"/>
          </p:nvPr>
        </p:nvSpPr>
        <p:spPr>
          <a:xfrm>
            <a:off x="5036457" y="4006737"/>
            <a:ext cx="5718856" cy="94377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71" name="Rektangel 70">
            <a:extLst>
              <a:ext uri="{FF2B5EF4-FFF2-40B4-BE49-F238E27FC236}">
                <a16:creationId xmlns:a16="http://schemas.microsoft.com/office/drawing/2014/main" id="{8F0EA1DA-4885-46BB-97DE-84F0240890A7}"/>
              </a:ext>
            </a:extLst>
          </p:cNvPr>
          <p:cNvSpPr/>
          <p:nvPr userDrawn="1"/>
        </p:nvSpPr>
        <p:spPr>
          <a:xfrm>
            <a:off x="5036457" y="3772837"/>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4" name="Bildobjekt 73">
            <a:extLst>
              <a:ext uri="{FF2B5EF4-FFF2-40B4-BE49-F238E27FC236}">
                <a16:creationId xmlns:a16="http://schemas.microsoft.com/office/drawing/2014/main" id="{5BA62557-55BD-4422-963C-962673F71888}"/>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239375" y="6356350"/>
            <a:ext cx="1617663" cy="336395"/>
          </a:xfrm>
          <a:prstGeom prst="rect">
            <a:avLst/>
          </a:prstGeom>
        </p:spPr>
      </p:pic>
      <p:sp>
        <p:nvSpPr>
          <p:cNvPr id="8" name="Platshållare för bild 7">
            <a:extLst>
              <a:ext uri="{FF2B5EF4-FFF2-40B4-BE49-F238E27FC236}">
                <a16:creationId xmlns:a16="http://schemas.microsoft.com/office/drawing/2014/main" id="{1FFC8D13-3585-47D8-BB87-76727CAA4EBC}"/>
              </a:ext>
            </a:extLst>
          </p:cNvPr>
          <p:cNvSpPr>
            <a:spLocks noGrp="1"/>
          </p:cNvSpPr>
          <p:nvPr>
            <p:ph type="pic" sz="quarter" idx="14"/>
          </p:nvPr>
        </p:nvSpPr>
        <p:spPr>
          <a:xfrm>
            <a:off x="0" y="0"/>
            <a:ext cx="4023360" cy="6858000"/>
          </a:xfrm>
          <a:solidFill>
            <a:schemeClr val="bg2"/>
          </a:solidFill>
        </p:spPr>
        <p:txBody>
          <a:bodyPr/>
          <a:lstStyle/>
          <a:p>
            <a:r>
              <a:rPr lang="sv-SE"/>
              <a:t>Klicka på ikonen för att lägga till en bild</a:t>
            </a:r>
          </a:p>
        </p:txBody>
      </p:sp>
    </p:spTree>
    <p:extLst>
      <p:ext uri="{BB962C8B-B14F-4D97-AF65-F5344CB8AC3E}">
        <p14:creationId xmlns:p14="http://schemas.microsoft.com/office/powerpoint/2010/main" val="27695243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Avsnittsrubrik - special">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B8A27BD3-00D8-478F-8088-018957FB13F5}"/>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B13AC37D-95F8-497D-B185-329EBEF9585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CB49AB1-3F43-448B-925C-1FE2E5DAE794}"/>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13" name="Rubrik 12">
            <a:extLst>
              <a:ext uri="{FF2B5EF4-FFF2-40B4-BE49-F238E27FC236}">
                <a16:creationId xmlns:a16="http://schemas.microsoft.com/office/drawing/2014/main" id="{57756A93-01AA-4920-89ED-5BD6B4B7B753}"/>
              </a:ext>
            </a:extLst>
          </p:cNvPr>
          <p:cNvSpPr>
            <a:spLocks noGrp="1"/>
          </p:cNvSpPr>
          <p:nvPr>
            <p:ph type="title"/>
          </p:nvPr>
        </p:nvSpPr>
        <p:spPr/>
        <p:txBody>
          <a:bodyPr/>
          <a:lstStyle/>
          <a:p>
            <a:r>
              <a:rPr lang="sv-SE"/>
              <a:t>Klicka här för att ändra mall för rubrikformat</a:t>
            </a:r>
          </a:p>
        </p:txBody>
      </p:sp>
      <p:sp>
        <p:nvSpPr>
          <p:cNvPr id="16" name="Platshållare för bild 15">
            <a:extLst>
              <a:ext uri="{FF2B5EF4-FFF2-40B4-BE49-F238E27FC236}">
                <a16:creationId xmlns:a16="http://schemas.microsoft.com/office/drawing/2014/main" id="{AFE086B6-E966-4F90-8E59-550CF65E4723}"/>
              </a:ext>
            </a:extLst>
          </p:cNvPr>
          <p:cNvSpPr>
            <a:spLocks noGrp="1"/>
          </p:cNvSpPr>
          <p:nvPr>
            <p:ph type="pic" sz="quarter" idx="13"/>
          </p:nvPr>
        </p:nvSpPr>
        <p:spPr>
          <a:xfrm>
            <a:off x="2" y="1783336"/>
            <a:ext cx="12191999" cy="5074664"/>
          </a:xfrm>
          <a:custGeom>
            <a:avLst/>
            <a:gdLst>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9906414 w 12191999"/>
              <a:gd name="connsiteY3" fmla="*/ 1362561 h 5074664"/>
              <a:gd name="connsiteX4" fmla="*/ 9906414 w 12191999"/>
              <a:gd name="connsiteY4" fmla="*/ 1816405 h 5074664"/>
              <a:gd name="connsiteX5" fmla="*/ 9526166 w 12191999"/>
              <a:gd name="connsiteY5" fmla="*/ 1589483 h 5074664"/>
              <a:gd name="connsiteX6" fmla="*/ 10667935 w 12191999"/>
              <a:gd name="connsiteY6" fmla="*/ 1362560 h 5074664"/>
              <a:gd name="connsiteX7" fmla="*/ 11050229 w 12191999"/>
              <a:gd name="connsiteY7" fmla="*/ 1589483 h 5074664"/>
              <a:gd name="connsiteX8" fmla="*/ 10667935 w 12191999"/>
              <a:gd name="connsiteY8" fmla="*/ 1816406 h 5074664"/>
              <a:gd name="connsiteX9" fmla="*/ 9143872 w 12191999"/>
              <a:gd name="connsiteY9" fmla="*/ 1362560 h 5074664"/>
              <a:gd name="connsiteX10" fmla="*/ 9526166 w 12191999"/>
              <a:gd name="connsiteY10" fmla="*/ 1589483 h 5074664"/>
              <a:gd name="connsiteX11" fmla="*/ 9143872 w 12191999"/>
              <a:gd name="connsiteY11" fmla="*/ 1816406 h 5074664"/>
              <a:gd name="connsiteX12" fmla="*/ 1527134 w 12191999"/>
              <a:gd name="connsiteY12" fmla="*/ 1362560 h 5074664"/>
              <a:gd name="connsiteX13" fmla="*/ 1907383 w 12191999"/>
              <a:gd name="connsiteY13" fmla="*/ 1589483 h 5074664"/>
              <a:gd name="connsiteX14" fmla="*/ 2287633 w 12191999"/>
              <a:gd name="connsiteY14" fmla="*/ 1362560 h 5074664"/>
              <a:gd name="connsiteX15" fmla="*/ 2287633 w 12191999"/>
              <a:gd name="connsiteY15" fmla="*/ 1815188 h 5074664"/>
              <a:gd name="connsiteX16" fmla="*/ 1909425 w 12191999"/>
              <a:gd name="connsiteY16" fmla="*/ 1589483 h 5074664"/>
              <a:gd name="connsiteX17" fmla="*/ 1527134 w 12191999"/>
              <a:gd name="connsiteY17" fmla="*/ 1816404 h 5074664"/>
              <a:gd name="connsiteX18" fmla="*/ 2287633 w 12191999"/>
              <a:gd name="connsiteY18" fmla="*/ 1362295 h 5074664"/>
              <a:gd name="connsiteX19" fmla="*/ 2288076 w 12191999"/>
              <a:gd name="connsiteY19" fmla="*/ 1362295 h 5074664"/>
              <a:gd name="connsiteX20" fmla="*/ 2287633 w 12191999"/>
              <a:gd name="connsiteY20" fmla="*/ 1362560 h 5074664"/>
              <a:gd name="connsiteX21" fmla="*/ 3811698 w 12191999"/>
              <a:gd name="connsiteY21" fmla="*/ 907692 h 5074664"/>
              <a:gd name="connsiteX22" fmla="*/ 4192968 w 12191999"/>
              <a:gd name="connsiteY22" fmla="*/ 1134614 h 5074664"/>
              <a:gd name="connsiteX23" fmla="*/ 4569585 w 12191999"/>
              <a:gd name="connsiteY23" fmla="*/ 909858 h 5074664"/>
              <a:gd name="connsiteX24" fmla="*/ 4573215 w 12191999"/>
              <a:gd name="connsiteY24" fmla="*/ 909858 h 5074664"/>
              <a:gd name="connsiteX25" fmla="*/ 4573215 w 12191999"/>
              <a:gd name="connsiteY25" fmla="*/ 1362560 h 5074664"/>
              <a:gd name="connsiteX26" fmla="*/ 4192966 w 12191999"/>
              <a:gd name="connsiteY26" fmla="*/ 1134615 h 5074664"/>
              <a:gd name="connsiteX27" fmla="*/ 3811698 w 12191999"/>
              <a:gd name="connsiteY27" fmla="*/ 1362558 h 5074664"/>
              <a:gd name="connsiteX28" fmla="*/ 3809695 w 12191999"/>
              <a:gd name="connsiteY28" fmla="*/ 455039 h 5074664"/>
              <a:gd name="connsiteX29" fmla="*/ 3811696 w 12191999"/>
              <a:gd name="connsiteY29" fmla="*/ 455039 h 5074664"/>
              <a:gd name="connsiteX30" fmla="*/ 3811696 w 12191999"/>
              <a:gd name="connsiteY30" fmla="*/ 907691 h 5074664"/>
              <a:gd name="connsiteX31" fmla="*/ 3431450 w 12191999"/>
              <a:gd name="connsiteY31" fmla="*/ 680769 h 5074664"/>
              <a:gd name="connsiteX32" fmla="*/ 3431380 w 12191999"/>
              <a:gd name="connsiteY32" fmla="*/ 680811 h 5074664"/>
              <a:gd name="connsiteX33" fmla="*/ 3431380 w 12191999"/>
              <a:gd name="connsiteY33" fmla="*/ 680729 h 5074664"/>
              <a:gd name="connsiteX34" fmla="*/ 3431447 w 12191999"/>
              <a:gd name="connsiteY34" fmla="*/ 680768 h 5074664"/>
              <a:gd name="connsiteX35" fmla="*/ 12191999 w 12191999"/>
              <a:gd name="connsiteY35" fmla="*/ 0 h 5074664"/>
              <a:gd name="connsiteX36" fmla="*/ 12191999 w 12191999"/>
              <a:gd name="connsiteY36" fmla="*/ 453846 h 5074664"/>
              <a:gd name="connsiteX37" fmla="*/ 11811750 w 12191999"/>
              <a:gd name="connsiteY37" fmla="*/ 226924 h 5074664"/>
              <a:gd name="connsiteX38" fmla="*/ 11431501 w 12191999"/>
              <a:gd name="connsiteY38" fmla="*/ 453846 h 5074664"/>
              <a:gd name="connsiteX39" fmla="*/ 11431501 w 12191999"/>
              <a:gd name="connsiteY39" fmla="*/ 907691 h 5074664"/>
              <a:gd name="connsiteX40" fmla="*/ 11811750 w 12191999"/>
              <a:gd name="connsiteY40" fmla="*/ 1134614 h 5074664"/>
              <a:gd name="connsiteX41" fmla="*/ 12191999 w 12191999"/>
              <a:gd name="connsiteY41" fmla="*/ 907691 h 5074664"/>
              <a:gd name="connsiteX42" fmla="*/ 12191999 w 12191999"/>
              <a:gd name="connsiteY42" fmla="*/ 1362560 h 5074664"/>
              <a:gd name="connsiteX43" fmla="*/ 11811750 w 12191999"/>
              <a:gd name="connsiteY43" fmla="*/ 1134615 h 5074664"/>
              <a:gd name="connsiteX44" fmla="*/ 11431501 w 12191999"/>
              <a:gd name="connsiteY44" fmla="*/ 1361949 h 5074664"/>
              <a:gd name="connsiteX45" fmla="*/ 11431501 w 12191999"/>
              <a:gd name="connsiteY45" fmla="*/ 907692 h 5074664"/>
              <a:gd name="connsiteX46" fmla="*/ 11050229 w 12191999"/>
              <a:gd name="connsiteY46" fmla="*/ 680769 h 5074664"/>
              <a:gd name="connsiteX47" fmla="*/ 10667935 w 12191999"/>
              <a:gd name="connsiteY47" fmla="*/ 907692 h 5074664"/>
              <a:gd name="connsiteX48" fmla="*/ 10667935 w 12191999"/>
              <a:gd name="connsiteY48" fmla="*/ 1362560 h 5074664"/>
              <a:gd name="connsiteX49" fmla="*/ 10287686 w 12191999"/>
              <a:gd name="connsiteY49" fmla="*/ 1134615 h 5074664"/>
              <a:gd name="connsiteX50" fmla="*/ 9906415 w 12191999"/>
              <a:gd name="connsiteY50" fmla="*/ 1362560 h 5074664"/>
              <a:gd name="connsiteX51" fmla="*/ 9906415 w 12191999"/>
              <a:gd name="connsiteY51" fmla="*/ 907692 h 5074664"/>
              <a:gd name="connsiteX52" fmla="*/ 9526166 w 12191999"/>
              <a:gd name="connsiteY52" fmla="*/ 680769 h 5074664"/>
              <a:gd name="connsiteX53" fmla="*/ 9143872 w 12191999"/>
              <a:gd name="connsiteY53" fmla="*/ 907692 h 5074664"/>
              <a:gd name="connsiteX54" fmla="*/ 9143872 w 12191999"/>
              <a:gd name="connsiteY54" fmla="*/ 1362560 h 5074664"/>
              <a:gd name="connsiteX55" fmla="*/ 8763623 w 12191999"/>
              <a:gd name="connsiteY55" fmla="*/ 1134615 h 5074664"/>
              <a:gd name="connsiteX56" fmla="*/ 8382351 w 12191999"/>
              <a:gd name="connsiteY56" fmla="*/ 1362560 h 5074664"/>
              <a:gd name="connsiteX57" fmla="*/ 8382351 w 12191999"/>
              <a:gd name="connsiteY57" fmla="*/ 1816406 h 5074664"/>
              <a:gd name="connsiteX58" fmla="*/ 8763623 w 12191999"/>
              <a:gd name="connsiteY58" fmla="*/ 2043329 h 5074664"/>
              <a:gd name="connsiteX59" fmla="*/ 9143872 w 12191999"/>
              <a:gd name="connsiteY59" fmla="*/ 1816406 h 5074664"/>
              <a:gd name="connsiteX60" fmla="*/ 9143872 w 12191999"/>
              <a:gd name="connsiteY60" fmla="*/ 2270251 h 5074664"/>
              <a:gd name="connsiteX61" fmla="*/ 9526166 w 12191999"/>
              <a:gd name="connsiteY61" fmla="*/ 2497174 h 5074664"/>
              <a:gd name="connsiteX62" fmla="*/ 9906415 w 12191999"/>
              <a:gd name="connsiteY62" fmla="*/ 2270251 h 5074664"/>
              <a:gd name="connsiteX63" fmla="*/ 9906415 w 12191999"/>
              <a:gd name="connsiteY63" fmla="*/ 1816407 h 5074664"/>
              <a:gd name="connsiteX64" fmla="*/ 10287686 w 12191999"/>
              <a:gd name="connsiteY64" fmla="*/ 2043329 h 5074664"/>
              <a:gd name="connsiteX65" fmla="*/ 10667935 w 12191999"/>
              <a:gd name="connsiteY65" fmla="*/ 1816406 h 5074664"/>
              <a:gd name="connsiteX66" fmla="*/ 10667935 w 12191999"/>
              <a:gd name="connsiteY66" fmla="*/ 2270251 h 5074664"/>
              <a:gd name="connsiteX67" fmla="*/ 11050229 w 12191999"/>
              <a:gd name="connsiteY67" fmla="*/ 2497174 h 5074664"/>
              <a:gd name="connsiteX68" fmla="*/ 11431501 w 12191999"/>
              <a:gd name="connsiteY68" fmla="*/ 2270251 h 5074664"/>
              <a:gd name="connsiteX69" fmla="*/ 11431501 w 12191999"/>
              <a:gd name="connsiteY69" fmla="*/ 1817015 h 5074664"/>
              <a:gd name="connsiteX70" fmla="*/ 11811750 w 12191999"/>
              <a:gd name="connsiteY70" fmla="*/ 2043329 h 5074664"/>
              <a:gd name="connsiteX71" fmla="*/ 12191999 w 12191999"/>
              <a:gd name="connsiteY71" fmla="*/ 1816406 h 5074664"/>
              <a:gd name="connsiteX72" fmla="*/ 12191999 w 12191999"/>
              <a:gd name="connsiteY72" fmla="*/ 5074664 h 5074664"/>
              <a:gd name="connsiteX73" fmla="*/ 0 w 12191999"/>
              <a:gd name="connsiteY73" fmla="*/ 5074664 h 5074664"/>
              <a:gd name="connsiteX74" fmla="*/ 1 w 12191999"/>
              <a:gd name="connsiteY74" fmla="*/ 453845 h 5074664"/>
              <a:gd name="connsiteX75" fmla="*/ 380250 w 12191999"/>
              <a:gd name="connsiteY75" fmla="*/ 680768 h 5074664"/>
              <a:gd name="connsiteX76" fmla="*/ 760499 w 12191999"/>
              <a:gd name="connsiteY76" fmla="*/ 453845 h 5074664"/>
              <a:gd name="connsiteX77" fmla="*/ 760499 w 12191999"/>
              <a:gd name="connsiteY77" fmla="*/ 2599 h 5074664"/>
              <a:gd name="connsiteX78" fmla="*/ 767935 w 12191999"/>
              <a:gd name="connsiteY78" fmla="*/ 2599 h 5074664"/>
              <a:gd name="connsiteX79" fmla="*/ 1144840 w 12191999"/>
              <a:gd name="connsiteY79" fmla="*/ 226923 h 5074664"/>
              <a:gd name="connsiteX80" fmla="*/ 1145381 w 12191999"/>
              <a:gd name="connsiteY80" fmla="*/ 226602 h 5074664"/>
              <a:gd name="connsiteX81" fmla="*/ 1145381 w 12191999"/>
              <a:gd name="connsiteY81" fmla="*/ 227244 h 5074664"/>
              <a:gd name="connsiteX82" fmla="*/ 1144841 w 12191999"/>
              <a:gd name="connsiteY82" fmla="*/ 226923 h 5074664"/>
              <a:gd name="connsiteX83" fmla="*/ 763569 w 12191999"/>
              <a:gd name="connsiteY83" fmla="*/ 453846 h 5074664"/>
              <a:gd name="connsiteX84" fmla="*/ 763569 w 12191999"/>
              <a:gd name="connsiteY84" fmla="*/ 907691 h 5074664"/>
              <a:gd name="connsiteX85" fmla="*/ 1144841 w 12191999"/>
              <a:gd name="connsiteY85" fmla="*/ 1134614 h 5074664"/>
              <a:gd name="connsiteX86" fmla="*/ 1527134 w 12191999"/>
              <a:gd name="connsiteY86" fmla="*/ 907691 h 5074664"/>
              <a:gd name="connsiteX87" fmla="*/ 1527134 w 12191999"/>
              <a:gd name="connsiteY87" fmla="*/ 455039 h 5074664"/>
              <a:gd name="connsiteX88" fmla="*/ 1529133 w 12191999"/>
              <a:gd name="connsiteY88" fmla="*/ 455039 h 5074664"/>
              <a:gd name="connsiteX89" fmla="*/ 1907381 w 12191999"/>
              <a:gd name="connsiteY89" fmla="*/ 680768 h 5074664"/>
              <a:gd name="connsiteX90" fmla="*/ 1907381 w 12191999"/>
              <a:gd name="connsiteY90" fmla="*/ 680770 h 5074664"/>
              <a:gd name="connsiteX91" fmla="*/ 1527134 w 12191999"/>
              <a:gd name="connsiteY91" fmla="*/ 907692 h 5074664"/>
              <a:gd name="connsiteX92" fmla="*/ 1527134 w 12191999"/>
              <a:gd name="connsiteY92" fmla="*/ 1362560 h 5074664"/>
              <a:gd name="connsiteX93" fmla="*/ 1144840 w 12191999"/>
              <a:gd name="connsiteY93" fmla="*/ 1134615 h 5074664"/>
              <a:gd name="connsiteX94" fmla="*/ 763570 w 12191999"/>
              <a:gd name="connsiteY94" fmla="*/ 1362559 h 5074664"/>
              <a:gd name="connsiteX95" fmla="*/ 763570 w 12191999"/>
              <a:gd name="connsiteY95" fmla="*/ 907692 h 5074664"/>
              <a:gd name="connsiteX96" fmla="*/ 383321 w 12191999"/>
              <a:gd name="connsiteY96" fmla="*/ 680769 h 5074664"/>
              <a:gd name="connsiteX97" fmla="*/ 3072 w 12191999"/>
              <a:gd name="connsiteY97" fmla="*/ 907692 h 5074664"/>
              <a:gd name="connsiteX98" fmla="*/ 3072 w 12191999"/>
              <a:gd name="connsiteY98" fmla="*/ 1362560 h 5074664"/>
              <a:gd name="connsiteX99" fmla="*/ 383321 w 12191999"/>
              <a:gd name="connsiteY99" fmla="*/ 1589483 h 5074664"/>
              <a:gd name="connsiteX100" fmla="*/ 763568 w 12191999"/>
              <a:gd name="connsiteY100" fmla="*/ 1362561 h 5074664"/>
              <a:gd name="connsiteX101" fmla="*/ 763568 w 12191999"/>
              <a:gd name="connsiteY101" fmla="*/ 1815186 h 5074664"/>
              <a:gd name="connsiteX102" fmla="*/ 385362 w 12191999"/>
              <a:gd name="connsiteY102" fmla="*/ 1589483 h 5074664"/>
              <a:gd name="connsiteX103" fmla="*/ 3069 w 12191999"/>
              <a:gd name="connsiteY103" fmla="*/ 1816406 h 5074664"/>
              <a:gd name="connsiteX104" fmla="*/ 3069 w 12191999"/>
              <a:gd name="connsiteY104" fmla="*/ 2270251 h 5074664"/>
              <a:gd name="connsiteX105" fmla="*/ 385362 w 12191999"/>
              <a:gd name="connsiteY105" fmla="*/ 2497174 h 5074664"/>
              <a:gd name="connsiteX106" fmla="*/ 765612 w 12191999"/>
              <a:gd name="connsiteY106" fmla="*/ 2270251 h 5074664"/>
              <a:gd name="connsiteX107" fmla="*/ 765612 w 12191999"/>
              <a:gd name="connsiteY107" fmla="*/ 1817622 h 5074664"/>
              <a:gd name="connsiteX108" fmla="*/ 1144840 w 12191999"/>
              <a:gd name="connsiteY108" fmla="*/ 2043329 h 5074664"/>
              <a:gd name="connsiteX109" fmla="*/ 1527131 w 12191999"/>
              <a:gd name="connsiteY109" fmla="*/ 1816408 h 5074664"/>
              <a:gd name="connsiteX110" fmla="*/ 1527131 w 12191999"/>
              <a:gd name="connsiteY110" fmla="*/ 2270251 h 5074664"/>
              <a:gd name="connsiteX111" fmla="*/ 1909425 w 12191999"/>
              <a:gd name="connsiteY111" fmla="*/ 2497174 h 5074664"/>
              <a:gd name="connsiteX112" fmla="*/ 2289674 w 12191999"/>
              <a:gd name="connsiteY112" fmla="*/ 2270251 h 5074664"/>
              <a:gd name="connsiteX113" fmla="*/ 2289674 w 12191999"/>
              <a:gd name="connsiteY113" fmla="*/ 1817621 h 5074664"/>
              <a:gd name="connsiteX114" fmla="*/ 2668904 w 12191999"/>
              <a:gd name="connsiteY114" fmla="*/ 2043329 h 5074664"/>
              <a:gd name="connsiteX115" fmla="*/ 3049153 w 12191999"/>
              <a:gd name="connsiteY115" fmla="*/ 1816406 h 5074664"/>
              <a:gd name="connsiteX116" fmla="*/ 3049153 w 12191999"/>
              <a:gd name="connsiteY116" fmla="*/ 1362560 h 5074664"/>
              <a:gd name="connsiteX117" fmla="*/ 3048711 w 12191999"/>
              <a:gd name="connsiteY117" fmla="*/ 1362295 h 5074664"/>
              <a:gd name="connsiteX118" fmla="*/ 3049155 w 12191999"/>
              <a:gd name="connsiteY118" fmla="*/ 1362295 h 5074664"/>
              <a:gd name="connsiteX119" fmla="*/ 3049155 w 12191999"/>
              <a:gd name="connsiteY119" fmla="*/ 1362560 h 5074664"/>
              <a:gd name="connsiteX120" fmla="*/ 3431450 w 12191999"/>
              <a:gd name="connsiteY120" fmla="*/ 1589483 h 5074664"/>
              <a:gd name="connsiteX121" fmla="*/ 3811694 w 12191999"/>
              <a:gd name="connsiteY121" fmla="*/ 1362562 h 5074664"/>
              <a:gd name="connsiteX122" fmla="*/ 3811694 w 12191999"/>
              <a:gd name="connsiteY122" fmla="*/ 1816406 h 5074664"/>
              <a:gd name="connsiteX123" fmla="*/ 4192966 w 12191999"/>
              <a:gd name="connsiteY123" fmla="*/ 2043329 h 5074664"/>
              <a:gd name="connsiteX124" fmla="*/ 4573215 w 12191999"/>
              <a:gd name="connsiteY124" fmla="*/ 1816406 h 5074664"/>
              <a:gd name="connsiteX125" fmla="*/ 4573215 w 12191999"/>
              <a:gd name="connsiteY125" fmla="*/ 1362560 h 5074664"/>
              <a:gd name="connsiteX126" fmla="*/ 4955509 w 12191999"/>
              <a:gd name="connsiteY126" fmla="*/ 1589483 h 5074664"/>
              <a:gd name="connsiteX127" fmla="*/ 5336782 w 12191999"/>
              <a:gd name="connsiteY127" fmla="*/ 1362560 h 5074664"/>
              <a:gd name="connsiteX128" fmla="*/ 5336782 w 12191999"/>
              <a:gd name="connsiteY128" fmla="*/ 909858 h 5074664"/>
              <a:gd name="connsiteX129" fmla="*/ 5340413 w 12191999"/>
              <a:gd name="connsiteY129" fmla="*/ 909858 h 5074664"/>
              <a:gd name="connsiteX130" fmla="*/ 5717029 w 12191999"/>
              <a:gd name="connsiteY130" fmla="*/ 1134614 h 5074664"/>
              <a:gd name="connsiteX131" fmla="*/ 6093647 w 12191999"/>
              <a:gd name="connsiteY131" fmla="*/ 909858 h 5074664"/>
              <a:gd name="connsiteX132" fmla="*/ 6097788 w 12191999"/>
              <a:gd name="connsiteY132" fmla="*/ 909858 h 5074664"/>
              <a:gd name="connsiteX133" fmla="*/ 6097788 w 12191999"/>
              <a:gd name="connsiteY133" fmla="*/ 1362253 h 5074664"/>
              <a:gd name="connsiteX134" fmla="*/ 5718052 w 12191999"/>
              <a:gd name="connsiteY134" fmla="*/ 1134615 h 5074664"/>
              <a:gd name="connsiteX135" fmla="*/ 5336784 w 12191999"/>
              <a:gd name="connsiteY135" fmla="*/ 1362560 h 5074664"/>
              <a:gd name="connsiteX136" fmla="*/ 5336784 w 12191999"/>
              <a:gd name="connsiteY136" fmla="*/ 1816406 h 5074664"/>
              <a:gd name="connsiteX137" fmla="*/ 5718052 w 12191999"/>
              <a:gd name="connsiteY137" fmla="*/ 2043329 h 5074664"/>
              <a:gd name="connsiteX138" fmla="*/ 6098300 w 12191999"/>
              <a:gd name="connsiteY138" fmla="*/ 1816406 h 5074664"/>
              <a:gd name="connsiteX139" fmla="*/ 6098300 w 12191999"/>
              <a:gd name="connsiteY139" fmla="*/ 1362866 h 5074664"/>
              <a:gd name="connsiteX140" fmla="*/ 6478037 w 12191999"/>
              <a:gd name="connsiteY140" fmla="*/ 1589483 h 5074664"/>
              <a:gd name="connsiteX141" fmla="*/ 6858286 w 12191999"/>
              <a:gd name="connsiteY141" fmla="*/ 1362560 h 5074664"/>
              <a:gd name="connsiteX142" fmla="*/ 6858286 w 12191999"/>
              <a:gd name="connsiteY142" fmla="*/ 909858 h 5074664"/>
              <a:gd name="connsiteX143" fmla="*/ 6861928 w 12191999"/>
              <a:gd name="connsiteY143" fmla="*/ 909858 h 5074664"/>
              <a:gd name="connsiteX144" fmla="*/ 7239559 w 12191999"/>
              <a:gd name="connsiteY144" fmla="*/ 1134614 h 5074664"/>
              <a:gd name="connsiteX145" fmla="*/ 7621853 w 12191999"/>
              <a:gd name="connsiteY145" fmla="*/ 907691 h 5074664"/>
              <a:gd name="connsiteX146" fmla="*/ 7621853 w 12191999"/>
              <a:gd name="connsiteY146" fmla="*/ 907477 h 5074664"/>
              <a:gd name="connsiteX147" fmla="*/ 7622212 w 12191999"/>
              <a:gd name="connsiteY147" fmla="*/ 907477 h 5074664"/>
              <a:gd name="connsiteX148" fmla="*/ 7621852 w 12191999"/>
              <a:gd name="connsiteY148" fmla="*/ 907692 h 5074664"/>
              <a:gd name="connsiteX149" fmla="*/ 7621852 w 12191999"/>
              <a:gd name="connsiteY149" fmla="*/ 1362560 h 5074664"/>
              <a:gd name="connsiteX150" fmla="*/ 7239559 w 12191999"/>
              <a:gd name="connsiteY150" fmla="*/ 1134615 h 5074664"/>
              <a:gd name="connsiteX151" fmla="*/ 6858287 w 12191999"/>
              <a:gd name="connsiteY151" fmla="*/ 1362560 h 5074664"/>
              <a:gd name="connsiteX152" fmla="*/ 6858287 w 12191999"/>
              <a:gd name="connsiteY152" fmla="*/ 1816406 h 5074664"/>
              <a:gd name="connsiteX153" fmla="*/ 7239559 w 12191999"/>
              <a:gd name="connsiteY153" fmla="*/ 2043329 h 5074664"/>
              <a:gd name="connsiteX154" fmla="*/ 7621853 w 12191999"/>
              <a:gd name="connsiteY154" fmla="*/ 1816406 h 5074664"/>
              <a:gd name="connsiteX155" fmla="*/ 7621853 w 12191999"/>
              <a:gd name="connsiteY155" fmla="*/ 1362561 h 5074664"/>
              <a:gd name="connsiteX156" fmla="*/ 8002101 w 12191999"/>
              <a:gd name="connsiteY156" fmla="*/ 1589483 h 5074664"/>
              <a:gd name="connsiteX157" fmla="*/ 8382350 w 12191999"/>
              <a:gd name="connsiteY157" fmla="*/ 1362560 h 5074664"/>
              <a:gd name="connsiteX158" fmla="*/ 8382350 w 12191999"/>
              <a:gd name="connsiteY158" fmla="*/ 907692 h 5074664"/>
              <a:gd name="connsiteX159" fmla="*/ 8381990 w 12191999"/>
              <a:gd name="connsiteY159" fmla="*/ 907477 h 5074664"/>
              <a:gd name="connsiteX160" fmla="*/ 8382351 w 12191999"/>
              <a:gd name="connsiteY160" fmla="*/ 907477 h 5074664"/>
              <a:gd name="connsiteX161" fmla="*/ 8382351 w 12191999"/>
              <a:gd name="connsiteY161" fmla="*/ 907691 h 5074664"/>
              <a:gd name="connsiteX162" fmla="*/ 8763623 w 12191999"/>
              <a:gd name="connsiteY162" fmla="*/ 1134614 h 5074664"/>
              <a:gd name="connsiteX163" fmla="*/ 9143872 w 12191999"/>
              <a:gd name="connsiteY163" fmla="*/ 907691 h 5074664"/>
              <a:gd name="connsiteX164" fmla="*/ 9143872 w 12191999"/>
              <a:gd name="connsiteY164" fmla="*/ 455039 h 5074664"/>
              <a:gd name="connsiteX165" fmla="*/ 9145884 w 12191999"/>
              <a:gd name="connsiteY165" fmla="*/ 455039 h 5074664"/>
              <a:gd name="connsiteX166" fmla="*/ 9526166 w 12191999"/>
              <a:gd name="connsiteY166" fmla="*/ 680768 h 5074664"/>
              <a:gd name="connsiteX167" fmla="*/ 9904415 w 12191999"/>
              <a:gd name="connsiteY167" fmla="*/ 455039 h 5074664"/>
              <a:gd name="connsiteX168" fmla="*/ 9906414 w 12191999"/>
              <a:gd name="connsiteY168" fmla="*/ 455039 h 5074664"/>
              <a:gd name="connsiteX169" fmla="*/ 9906414 w 12191999"/>
              <a:gd name="connsiteY169" fmla="*/ 907691 h 5074664"/>
              <a:gd name="connsiteX170" fmla="*/ 10287686 w 12191999"/>
              <a:gd name="connsiteY170" fmla="*/ 1134614 h 5074664"/>
              <a:gd name="connsiteX171" fmla="*/ 10667935 w 12191999"/>
              <a:gd name="connsiteY171" fmla="*/ 907691 h 5074664"/>
              <a:gd name="connsiteX172" fmla="*/ 10667935 w 12191999"/>
              <a:gd name="connsiteY172" fmla="*/ 453846 h 5074664"/>
              <a:gd name="connsiteX173" fmla="*/ 10289379 w 12191999"/>
              <a:gd name="connsiteY173" fmla="*/ 227934 h 5074664"/>
              <a:gd name="connsiteX174" fmla="*/ 10289379 w 12191999"/>
              <a:gd name="connsiteY174" fmla="*/ 225913 h 5074664"/>
              <a:gd name="connsiteX175" fmla="*/ 10663578 w 12191999"/>
              <a:gd name="connsiteY175" fmla="*/ 2599 h 5074664"/>
              <a:gd name="connsiteX176" fmla="*/ 10667935 w 12191999"/>
              <a:gd name="connsiteY176" fmla="*/ 2599 h 5074664"/>
              <a:gd name="connsiteX177" fmla="*/ 10667935 w 12191999"/>
              <a:gd name="connsiteY177" fmla="*/ 453845 h 5074664"/>
              <a:gd name="connsiteX178" fmla="*/ 11050229 w 12191999"/>
              <a:gd name="connsiteY178" fmla="*/ 680768 h 5074664"/>
              <a:gd name="connsiteX179" fmla="*/ 11431501 w 12191999"/>
              <a:gd name="connsiteY179" fmla="*/ 453845 h 5074664"/>
              <a:gd name="connsiteX180" fmla="*/ 11431501 w 12191999"/>
              <a:gd name="connsiteY180" fmla="*/ 2599 h 5074664"/>
              <a:gd name="connsiteX181" fmla="*/ 11434846 w 12191999"/>
              <a:gd name="connsiteY181" fmla="*/ 2599 h 5074664"/>
              <a:gd name="connsiteX182" fmla="*/ 11811750 w 12191999"/>
              <a:gd name="connsiteY182" fmla="*/ 226923 h 5074664"/>
              <a:gd name="connsiteX183" fmla="*/ 12187642 w 12191999"/>
              <a:gd name="connsiteY183" fmla="*/ 2599 h 5074664"/>
              <a:gd name="connsiteX184" fmla="*/ 12191997 w 12191999"/>
              <a:gd name="connsiteY184" fmla="*/ 2599 h 5074664"/>
              <a:gd name="connsiteX185" fmla="*/ 12191997 w 12191999"/>
              <a:gd name="connsiteY185" fmla="*/ 1 h 5074664"/>
              <a:gd name="connsiteX186" fmla="*/ 12191999 w 12191999"/>
              <a:gd name="connsiteY186"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760499 w 12191999"/>
              <a:gd name="connsiteY85" fmla="*/ 2599 h 5074664"/>
              <a:gd name="connsiteX86" fmla="*/ 1144840 w 12191999"/>
              <a:gd name="connsiteY86" fmla="*/ 226923 h 5074664"/>
              <a:gd name="connsiteX87" fmla="*/ 1145381 w 12191999"/>
              <a:gd name="connsiteY87" fmla="*/ 226602 h 5074664"/>
              <a:gd name="connsiteX88" fmla="*/ 1145381 w 12191999"/>
              <a:gd name="connsiteY88" fmla="*/ 227244 h 5074664"/>
              <a:gd name="connsiteX89" fmla="*/ 1144841 w 12191999"/>
              <a:gd name="connsiteY89" fmla="*/ 226923 h 5074664"/>
              <a:gd name="connsiteX90" fmla="*/ 763569 w 12191999"/>
              <a:gd name="connsiteY90" fmla="*/ 453846 h 5074664"/>
              <a:gd name="connsiteX91" fmla="*/ 763569 w 12191999"/>
              <a:gd name="connsiteY91" fmla="*/ 907691 h 5074664"/>
              <a:gd name="connsiteX92" fmla="*/ 1144841 w 12191999"/>
              <a:gd name="connsiteY92" fmla="*/ 1134614 h 5074664"/>
              <a:gd name="connsiteX93" fmla="*/ 1527134 w 12191999"/>
              <a:gd name="connsiteY93" fmla="*/ 907691 h 5074664"/>
              <a:gd name="connsiteX94" fmla="*/ 1527134 w 12191999"/>
              <a:gd name="connsiteY94" fmla="*/ 455039 h 5074664"/>
              <a:gd name="connsiteX95" fmla="*/ 1529133 w 12191999"/>
              <a:gd name="connsiteY95" fmla="*/ 455039 h 5074664"/>
              <a:gd name="connsiteX96" fmla="*/ 1907381 w 12191999"/>
              <a:gd name="connsiteY96" fmla="*/ 680768 h 5074664"/>
              <a:gd name="connsiteX97" fmla="*/ 1907381 w 12191999"/>
              <a:gd name="connsiteY97" fmla="*/ 680770 h 5074664"/>
              <a:gd name="connsiteX98" fmla="*/ 1527134 w 12191999"/>
              <a:gd name="connsiteY98" fmla="*/ 907692 h 5074664"/>
              <a:gd name="connsiteX99" fmla="*/ 1527134 w 12191999"/>
              <a:gd name="connsiteY99" fmla="*/ 1362560 h 5074664"/>
              <a:gd name="connsiteX100" fmla="*/ 1144840 w 12191999"/>
              <a:gd name="connsiteY100" fmla="*/ 1134615 h 5074664"/>
              <a:gd name="connsiteX101" fmla="*/ 763570 w 12191999"/>
              <a:gd name="connsiteY101" fmla="*/ 1362559 h 5074664"/>
              <a:gd name="connsiteX102" fmla="*/ 763570 w 12191999"/>
              <a:gd name="connsiteY102" fmla="*/ 907692 h 5074664"/>
              <a:gd name="connsiteX103" fmla="*/ 383321 w 12191999"/>
              <a:gd name="connsiteY103" fmla="*/ 680769 h 5074664"/>
              <a:gd name="connsiteX104" fmla="*/ 3072 w 12191999"/>
              <a:gd name="connsiteY104" fmla="*/ 907692 h 5074664"/>
              <a:gd name="connsiteX105" fmla="*/ 3072 w 12191999"/>
              <a:gd name="connsiteY105" fmla="*/ 1362560 h 5074664"/>
              <a:gd name="connsiteX106" fmla="*/ 383321 w 12191999"/>
              <a:gd name="connsiteY106" fmla="*/ 1589483 h 5074664"/>
              <a:gd name="connsiteX107" fmla="*/ 763568 w 12191999"/>
              <a:gd name="connsiteY107" fmla="*/ 1362561 h 5074664"/>
              <a:gd name="connsiteX108" fmla="*/ 763568 w 12191999"/>
              <a:gd name="connsiteY108" fmla="*/ 1815186 h 5074664"/>
              <a:gd name="connsiteX109" fmla="*/ 385362 w 12191999"/>
              <a:gd name="connsiteY109" fmla="*/ 1589483 h 5074664"/>
              <a:gd name="connsiteX110" fmla="*/ 3069 w 12191999"/>
              <a:gd name="connsiteY110" fmla="*/ 1816406 h 5074664"/>
              <a:gd name="connsiteX111" fmla="*/ 3069 w 12191999"/>
              <a:gd name="connsiteY111" fmla="*/ 2270251 h 5074664"/>
              <a:gd name="connsiteX112" fmla="*/ 385362 w 12191999"/>
              <a:gd name="connsiteY112" fmla="*/ 2497174 h 5074664"/>
              <a:gd name="connsiteX113" fmla="*/ 765612 w 12191999"/>
              <a:gd name="connsiteY113" fmla="*/ 2270251 h 5074664"/>
              <a:gd name="connsiteX114" fmla="*/ 765612 w 12191999"/>
              <a:gd name="connsiteY114" fmla="*/ 1817622 h 5074664"/>
              <a:gd name="connsiteX115" fmla="*/ 1144840 w 12191999"/>
              <a:gd name="connsiteY115" fmla="*/ 2043329 h 5074664"/>
              <a:gd name="connsiteX116" fmla="*/ 1527131 w 12191999"/>
              <a:gd name="connsiteY116" fmla="*/ 1816408 h 5074664"/>
              <a:gd name="connsiteX117" fmla="*/ 1527131 w 12191999"/>
              <a:gd name="connsiteY117" fmla="*/ 2270251 h 5074664"/>
              <a:gd name="connsiteX118" fmla="*/ 1909425 w 12191999"/>
              <a:gd name="connsiteY118" fmla="*/ 2497174 h 5074664"/>
              <a:gd name="connsiteX119" fmla="*/ 2289674 w 12191999"/>
              <a:gd name="connsiteY119" fmla="*/ 2270251 h 5074664"/>
              <a:gd name="connsiteX120" fmla="*/ 2289674 w 12191999"/>
              <a:gd name="connsiteY120" fmla="*/ 1817621 h 5074664"/>
              <a:gd name="connsiteX121" fmla="*/ 2668904 w 12191999"/>
              <a:gd name="connsiteY121" fmla="*/ 2043329 h 5074664"/>
              <a:gd name="connsiteX122" fmla="*/ 3049153 w 12191999"/>
              <a:gd name="connsiteY122" fmla="*/ 1816406 h 5074664"/>
              <a:gd name="connsiteX123" fmla="*/ 3049153 w 12191999"/>
              <a:gd name="connsiteY123" fmla="*/ 1362560 h 5074664"/>
              <a:gd name="connsiteX124" fmla="*/ 3048711 w 12191999"/>
              <a:gd name="connsiteY124" fmla="*/ 1362295 h 5074664"/>
              <a:gd name="connsiteX125" fmla="*/ 3049155 w 12191999"/>
              <a:gd name="connsiteY125" fmla="*/ 1362295 h 5074664"/>
              <a:gd name="connsiteX126" fmla="*/ 3049155 w 12191999"/>
              <a:gd name="connsiteY126" fmla="*/ 1362560 h 5074664"/>
              <a:gd name="connsiteX127" fmla="*/ 3431450 w 12191999"/>
              <a:gd name="connsiteY127" fmla="*/ 1589483 h 5074664"/>
              <a:gd name="connsiteX128" fmla="*/ 3811694 w 12191999"/>
              <a:gd name="connsiteY128" fmla="*/ 1362562 h 5074664"/>
              <a:gd name="connsiteX129" fmla="*/ 3811694 w 12191999"/>
              <a:gd name="connsiteY129" fmla="*/ 1816406 h 5074664"/>
              <a:gd name="connsiteX130" fmla="*/ 4192966 w 12191999"/>
              <a:gd name="connsiteY130" fmla="*/ 2043329 h 5074664"/>
              <a:gd name="connsiteX131" fmla="*/ 4573215 w 12191999"/>
              <a:gd name="connsiteY131" fmla="*/ 1816406 h 5074664"/>
              <a:gd name="connsiteX132" fmla="*/ 4573215 w 12191999"/>
              <a:gd name="connsiteY132" fmla="*/ 1362560 h 5074664"/>
              <a:gd name="connsiteX133" fmla="*/ 4955509 w 12191999"/>
              <a:gd name="connsiteY133" fmla="*/ 1589483 h 5074664"/>
              <a:gd name="connsiteX134" fmla="*/ 5336782 w 12191999"/>
              <a:gd name="connsiteY134" fmla="*/ 1362560 h 5074664"/>
              <a:gd name="connsiteX135" fmla="*/ 5336782 w 12191999"/>
              <a:gd name="connsiteY135" fmla="*/ 909858 h 5074664"/>
              <a:gd name="connsiteX136" fmla="*/ 5340413 w 12191999"/>
              <a:gd name="connsiteY136" fmla="*/ 909858 h 5074664"/>
              <a:gd name="connsiteX137" fmla="*/ 5717029 w 12191999"/>
              <a:gd name="connsiteY137" fmla="*/ 1134614 h 5074664"/>
              <a:gd name="connsiteX138" fmla="*/ 6093647 w 12191999"/>
              <a:gd name="connsiteY138" fmla="*/ 909858 h 5074664"/>
              <a:gd name="connsiteX139" fmla="*/ 6097788 w 12191999"/>
              <a:gd name="connsiteY139" fmla="*/ 909858 h 5074664"/>
              <a:gd name="connsiteX140" fmla="*/ 6097788 w 12191999"/>
              <a:gd name="connsiteY140" fmla="*/ 1362253 h 5074664"/>
              <a:gd name="connsiteX141" fmla="*/ 5718052 w 12191999"/>
              <a:gd name="connsiteY141" fmla="*/ 1134615 h 5074664"/>
              <a:gd name="connsiteX142" fmla="*/ 5336784 w 12191999"/>
              <a:gd name="connsiteY142" fmla="*/ 1362560 h 5074664"/>
              <a:gd name="connsiteX143" fmla="*/ 5336784 w 12191999"/>
              <a:gd name="connsiteY143" fmla="*/ 1816406 h 5074664"/>
              <a:gd name="connsiteX144" fmla="*/ 5718052 w 12191999"/>
              <a:gd name="connsiteY144" fmla="*/ 2043329 h 5074664"/>
              <a:gd name="connsiteX145" fmla="*/ 6098300 w 12191999"/>
              <a:gd name="connsiteY145" fmla="*/ 1816406 h 5074664"/>
              <a:gd name="connsiteX146" fmla="*/ 6098300 w 12191999"/>
              <a:gd name="connsiteY146" fmla="*/ 1362866 h 5074664"/>
              <a:gd name="connsiteX147" fmla="*/ 6478037 w 12191999"/>
              <a:gd name="connsiteY147" fmla="*/ 1589483 h 5074664"/>
              <a:gd name="connsiteX148" fmla="*/ 6858286 w 12191999"/>
              <a:gd name="connsiteY148" fmla="*/ 1362560 h 5074664"/>
              <a:gd name="connsiteX149" fmla="*/ 6858286 w 12191999"/>
              <a:gd name="connsiteY149" fmla="*/ 909858 h 5074664"/>
              <a:gd name="connsiteX150" fmla="*/ 6861928 w 12191999"/>
              <a:gd name="connsiteY150" fmla="*/ 909858 h 5074664"/>
              <a:gd name="connsiteX151" fmla="*/ 7239559 w 12191999"/>
              <a:gd name="connsiteY151" fmla="*/ 1134614 h 5074664"/>
              <a:gd name="connsiteX152" fmla="*/ 7621853 w 12191999"/>
              <a:gd name="connsiteY152" fmla="*/ 907691 h 5074664"/>
              <a:gd name="connsiteX153" fmla="*/ 7621853 w 12191999"/>
              <a:gd name="connsiteY153" fmla="*/ 907477 h 5074664"/>
              <a:gd name="connsiteX154" fmla="*/ 7622212 w 12191999"/>
              <a:gd name="connsiteY154" fmla="*/ 907477 h 5074664"/>
              <a:gd name="connsiteX155" fmla="*/ 7621852 w 12191999"/>
              <a:gd name="connsiteY155" fmla="*/ 907692 h 5074664"/>
              <a:gd name="connsiteX156" fmla="*/ 7621852 w 12191999"/>
              <a:gd name="connsiteY156" fmla="*/ 1362560 h 5074664"/>
              <a:gd name="connsiteX157" fmla="*/ 7239559 w 12191999"/>
              <a:gd name="connsiteY157" fmla="*/ 1134615 h 5074664"/>
              <a:gd name="connsiteX158" fmla="*/ 6858287 w 12191999"/>
              <a:gd name="connsiteY158" fmla="*/ 1362560 h 5074664"/>
              <a:gd name="connsiteX159" fmla="*/ 6858287 w 12191999"/>
              <a:gd name="connsiteY159" fmla="*/ 1816406 h 5074664"/>
              <a:gd name="connsiteX160" fmla="*/ 7239559 w 12191999"/>
              <a:gd name="connsiteY160" fmla="*/ 2043329 h 5074664"/>
              <a:gd name="connsiteX161" fmla="*/ 7621853 w 12191999"/>
              <a:gd name="connsiteY161" fmla="*/ 1816406 h 5074664"/>
              <a:gd name="connsiteX162" fmla="*/ 7621853 w 12191999"/>
              <a:gd name="connsiteY162" fmla="*/ 1362561 h 5074664"/>
              <a:gd name="connsiteX163" fmla="*/ 8002101 w 12191999"/>
              <a:gd name="connsiteY163" fmla="*/ 1589483 h 5074664"/>
              <a:gd name="connsiteX164" fmla="*/ 8382350 w 12191999"/>
              <a:gd name="connsiteY164" fmla="*/ 1362560 h 5074664"/>
              <a:gd name="connsiteX165" fmla="*/ 8382350 w 12191999"/>
              <a:gd name="connsiteY165" fmla="*/ 907692 h 5074664"/>
              <a:gd name="connsiteX166" fmla="*/ 8381990 w 12191999"/>
              <a:gd name="connsiteY166" fmla="*/ 907477 h 5074664"/>
              <a:gd name="connsiteX167" fmla="*/ 8382351 w 12191999"/>
              <a:gd name="connsiteY167" fmla="*/ 907477 h 5074664"/>
              <a:gd name="connsiteX168" fmla="*/ 8382351 w 12191999"/>
              <a:gd name="connsiteY168" fmla="*/ 907691 h 5074664"/>
              <a:gd name="connsiteX169" fmla="*/ 8763623 w 12191999"/>
              <a:gd name="connsiteY169" fmla="*/ 1134614 h 5074664"/>
              <a:gd name="connsiteX170" fmla="*/ 9143872 w 12191999"/>
              <a:gd name="connsiteY170" fmla="*/ 907691 h 5074664"/>
              <a:gd name="connsiteX171" fmla="*/ 9143872 w 12191999"/>
              <a:gd name="connsiteY171" fmla="*/ 455039 h 5074664"/>
              <a:gd name="connsiteX172" fmla="*/ 9145884 w 12191999"/>
              <a:gd name="connsiteY172" fmla="*/ 455039 h 5074664"/>
              <a:gd name="connsiteX173" fmla="*/ 9526166 w 12191999"/>
              <a:gd name="connsiteY173" fmla="*/ 680768 h 5074664"/>
              <a:gd name="connsiteX174" fmla="*/ 9904415 w 12191999"/>
              <a:gd name="connsiteY174" fmla="*/ 455039 h 5074664"/>
              <a:gd name="connsiteX175" fmla="*/ 9906414 w 12191999"/>
              <a:gd name="connsiteY175" fmla="*/ 455039 h 5074664"/>
              <a:gd name="connsiteX176" fmla="*/ 9906414 w 12191999"/>
              <a:gd name="connsiteY176" fmla="*/ 907691 h 5074664"/>
              <a:gd name="connsiteX177" fmla="*/ 10287686 w 12191999"/>
              <a:gd name="connsiteY177" fmla="*/ 1134614 h 5074664"/>
              <a:gd name="connsiteX178" fmla="*/ 10667935 w 12191999"/>
              <a:gd name="connsiteY178" fmla="*/ 907691 h 5074664"/>
              <a:gd name="connsiteX179" fmla="*/ 10667935 w 12191999"/>
              <a:gd name="connsiteY179" fmla="*/ 453846 h 5074664"/>
              <a:gd name="connsiteX180" fmla="*/ 10289379 w 12191999"/>
              <a:gd name="connsiteY180" fmla="*/ 227934 h 5074664"/>
              <a:gd name="connsiteX181" fmla="*/ 10289379 w 12191999"/>
              <a:gd name="connsiteY181" fmla="*/ 225913 h 5074664"/>
              <a:gd name="connsiteX182" fmla="*/ 10663578 w 12191999"/>
              <a:gd name="connsiteY182" fmla="*/ 2599 h 5074664"/>
              <a:gd name="connsiteX183" fmla="*/ 10667935 w 12191999"/>
              <a:gd name="connsiteY183" fmla="*/ 2599 h 5074664"/>
              <a:gd name="connsiteX184" fmla="*/ 10667935 w 12191999"/>
              <a:gd name="connsiteY184" fmla="*/ 453845 h 5074664"/>
              <a:gd name="connsiteX185" fmla="*/ 11050229 w 12191999"/>
              <a:gd name="connsiteY185" fmla="*/ 680768 h 5074664"/>
              <a:gd name="connsiteX186" fmla="*/ 11431501 w 12191999"/>
              <a:gd name="connsiteY186" fmla="*/ 453845 h 5074664"/>
              <a:gd name="connsiteX187" fmla="*/ 11431501 w 12191999"/>
              <a:gd name="connsiteY187" fmla="*/ 2599 h 5074664"/>
              <a:gd name="connsiteX188" fmla="*/ 11434846 w 12191999"/>
              <a:gd name="connsiteY188" fmla="*/ 2599 h 5074664"/>
              <a:gd name="connsiteX189" fmla="*/ 11811750 w 12191999"/>
              <a:gd name="connsiteY189" fmla="*/ 226923 h 5074664"/>
              <a:gd name="connsiteX190" fmla="*/ 12187642 w 12191999"/>
              <a:gd name="connsiteY190" fmla="*/ 2599 h 5074664"/>
              <a:gd name="connsiteX191" fmla="*/ 12191997 w 12191999"/>
              <a:gd name="connsiteY191" fmla="*/ 2599 h 5074664"/>
              <a:gd name="connsiteX192" fmla="*/ 12191997 w 12191999"/>
              <a:gd name="connsiteY192" fmla="*/ 1 h 5074664"/>
              <a:gd name="connsiteX193" fmla="*/ 12191999 w 12191999"/>
              <a:gd name="connsiteY193"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1144840 w 12191999"/>
              <a:gd name="connsiteY85" fmla="*/ 226923 h 5074664"/>
              <a:gd name="connsiteX86" fmla="*/ 1145381 w 12191999"/>
              <a:gd name="connsiteY86" fmla="*/ 226602 h 5074664"/>
              <a:gd name="connsiteX87" fmla="*/ 1145381 w 12191999"/>
              <a:gd name="connsiteY87" fmla="*/ 227244 h 5074664"/>
              <a:gd name="connsiteX88" fmla="*/ 1144841 w 12191999"/>
              <a:gd name="connsiteY88" fmla="*/ 226923 h 5074664"/>
              <a:gd name="connsiteX89" fmla="*/ 763569 w 12191999"/>
              <a:gd name="connsiteY89" fmla="*/ 453846 h 5074664"/>
              <a:gd name="connsiteX90" fmla="*/ 763569 w 12191999"/>
              <a:gd name="connsiteY90" fmla="*/ 907691 h 5074664"/>
              <a:gd name="connsiteX91" fmla="*/ 1144841 w 12191999"/>
              <a:gd name="connsiteY91" fmla="*/ 1134614 h 5074664"/>
              <a:gd name="connsiteX92" fmla="*/ 1527134 w 12191999"/>
              <a:gd name="connsiteY92" fmla="*/ 907691 h 5074664"/>
              <a:gd name="connsiteX93" fmla="*/ 1527134 w 12191999"/>
              <a:gd name="connsiteY93" fmla="*/ 455039 h 5074664"/>
              <a:gd name="connsiteX94" fmla="*/ 1529133 w 12191999"/>
              <a:gd name="connsiteY94" fmla="*/ 455039 h 5074664"/>
              <a:gd name="connsiteX95" fmla="*/ 1907381 w 12191999"/>
              <a:gd name="connsiteY95" fmla="*/ 680768 h 5074664"/>
              <a:gd name="connsiteX96" fmla="*/ 1907381 w 12191999"/>
              <a:gd name="connsiteY96" fmla="*/ 680770 h 5074664"/>
              <a:gd name="connsiteX97" fmla="*/ 1527134 w 12191999"/>
              <a:gd name="connsiteY97" fmla="*/ 907692 h 5074664"/>
              <a:gd name="connsiteX98" fmla="*/ 1527134 w 12191999"/>
              <a:gd name="connsiteY98" fmla="*/ 1362560 h 5074664"/>
              <a:gd name="connsiteX99" fmla="*/ 1144840 w 12191999"/>
              <a:gd name="connsiteY99" fmla="*/ 1134615 h 5074664"/>
              <a:gd name="connsiteX100" fmla="*/ 763570 w 12191999"/>
              <a:gd name="connsiteY100" fmla="*/ 1362559 h 5074664"/>
              <a:gd name="connsiteX101" fmla="*/ 763570 w 12191999"/>
              <a:gd name="connsiteY101" fmla="*/ 907692 h 5074664"/>
              <a:gd name="connsiteX102" fmla="*/ 383321 w 12191999"/>
              <a:gd name="connsiteY102" fmla="*/ 680769 h 5074664"/>
              <a:gd name="connsiteX103" fmla="*/ 3072 w 12191999"/>
              <a:gd name="connsiteY103" fmla="*/ 907692 h 5074664"/>
              <a:gd name="connsiteX104" fmla="*/ 3072 w 12191999"/>
              <a:gd name="connsiteY104" fmla="*/ 1362560 h 5074664"/>
              <a:gd name="connsiteX105" fmla="*/ 383321 w 12191999"/>
              <a:gd name="connsiteY105" fmla="*/ 1589483 h 5074664"/>
              <a:gd name="connsiteX106" fmla="*/ 763568 w 12191999"/>
              <a:gd name="connsiteY106" fmla="*/ 1362561 h 5074664"/>
              <a:gd name="connsiteX107" fmla="*/ 763568 w 12191999"/>
              <a:gd name="connsiteY107" fmla="*/ 1815186 h 5074664"/>
              <a:gd name="connsiteX108" fmla="*/ 385362 w 12191999"/>
              <a:gd name="connsiteY108" fmla="*/ 1589483 h 5074664"/>
              <a:gd name="connsiteX109" fmla="*/ 3069 w 12191999"/>
              <a:gd name="connsiteY109" fmla="*/ 1816406 h 5074664"/>
              <a:gd name="connsiteX110" fmla="*/ 3069 w 12191999"/>
              <a:gd name="connsiteY110" fmla="*/ 2270251 h 5074664"/>
              <a:gd name="connsiteX111" fmla="*/ 385362 w 12191999"/>
              <a:gd name="connsiteY111" fmla="*/ 2497174 h 5074664"/>
              <a:gd name="connsiteX112" fmla="*/ 765612 w 12191999"/>
              <a:gd name="connsiteY112" fmla="*/ 2270251 h 5074664"/>
              <a:gd name="connsiteX113" fmla="*/ 765612 w 12191999"/>
              <a:gd name="connsiteY113" fmla="*/ 1817622 h 5074664"/>
              <a:gd name="connsiteX114" fmla="*/ 1144840 w 12191999"/>
              <a:gd name="connsiteY114" fmla="*/ 2043329 h 5074664"/>
              <a:gd name="connsiteX115" fmla="*/ 1527131 w 12191999"/>
              <a:gd name="connsiteY115" fmla="*/ 1816408 h 5074664"/>
              <a:gd name="connsiteX116" fmla="*/ 1527131 w 12191999"/>
              <a:gd name="connsiteY116" fmla="*/ 2270251 h 5074664"/>
              <a:gd name="connsiteX117" fmla="*/ 1909425 w 12191999"/>
              <a:gd name="connsiteY117" fmla="*/ 2497174 h 5074664"/>
              <a:gd name="connsiteX118" fmla="*/ 2289674 w 12191999"/>
              <a:gd name="connsiteY118" fmla="*/ 2270251 h 5074664"/>
              <a:gd name="connsiteX119" fmla="*/ 2289674 w 12191999"/>
              <a:gd name="connsiteY119" fmla="*/ 1817621 h 5074664"/>
              <a:gd name="connsiteX120" fmla="*/ 2668904 w 12191999"/>
              <a:gd name="connsiteY120" fmla="*/ 2043329 h 5074664"/>
              <a:gd name="connsiteX121" fmla="*/ 3049153 w 12191999"/>
              <a:gd name="connsiteY121" fmla="*/ 1816406 h 5074664"/>
              <a:gd name="connsiteX122" fmla="*/ 3049153 w 12191999"/>
              <a:gd name="connsiteY122" fmla="*/ 1362560 h 5074664"/>
              <a:gd name="connsiteX123" fmla="*/ 3048711 w 12191999"/>
              <a:gd name="connsiteY123" fmla="*/ 1362295 h 5074664"/>
              <a:gd name="connsiteX124" fmla="*/ 3049155 w 12191999"/>
              <a:gd name="connsiteY124" fmla="*/ 1362295 h 5074664"/>
              <a:gd name="connsiteX125" fmla="*/ 3049155 w 12191999"/>
              <a:gd name="connsiteY125" fmla="*/ 1362560 h 5074664"/>
              <a:gd name="connsiteX126" fmla="*/ 3431450 w 12191999"/>
              <a:gd name="connsiteY126" fmla="*/ 1589483 h 5074664"/>
              <a:gd name="connsiteX127" fmla="*/ 3811694 w 12191999"/>
              <a:gd name="connsiteY127" fmla="*/ 1362562 h 5074664"/>
              <a:gd name="connsiteX128" fmla="*/ 3811694 w 12191999"/>
              <a:gd name="connsiteY128" fmla="*/ 1816406 h 5074664"/>
              <a:gd name="connsiteX129" fmla="*/ 4192966 w 12191999"/>
              <a:gd name="connsiteY129" fmla="*/ 2043329 h 5074664"/>
              <a:gd name="connsiteX130" fmla="*/ 4573215 w 12191999"/>
              <a:gd name="connsiteY130" fmla="*/ 1816406 h 5074664"/>
              <a:gd name="connsiteX131" fmla="*/ 4573215 w 12191999"/>
              <a:gd name="connsiteY131" fmla="*/ 1362560 h 5074664"/>
              <a:gd name="connsiteX132" fmla="*/ 4955509 w 12191999"/>
              <a:gd name="connsiteY132" fmla="*/ 1589483 h 5074664"/>
              <a:gd name="connsiteX133" fmla="*/ 5336782 w 12191999"/>
              <a:gd name="connsiteY133" fmla="*/ 1362560 h 5074664"/>
              <a:gd name="connsiteX134" fmla="*/ 5336782 w 12191999"/>
              <a:gd name="connsiteY134" fmla="*/ 909858 h 5074664"/>
              <a:gd name="connsiteX135" fmla="*/ 5340413 w 12191999"/>
              <a:gd name="connsiteY135" fmla="*/ 909858 h 5074664"/>
              <a:gd name="connsiteX136" fmla="*/ 5717029 w 12191999"/>
              <a:gd name="connsiteY136" fmla="*/ 1134614 h 5074664"/>
              <a:gd name="connsiteX137" fmla="*/ 6093647 w 12191999"/>
              <a:gd name="connsiteY137" fmla="*/ 909858 h 5074664"/>
              <a:gd name="connsiteX138" fmla="*/ 6097788 w 12191999"/>
              <a:gd name="connsiteY138" fmla="*/ 909858 h 5074664"/>
              <a:gd name="connsiteX139" fmla="*/ 6097788 w 12191999"/>
              <a:gd name="connsiteY139" fmla="*/ 1362253 h 5074664"/>
              <a:gd name="connsiteX140" fmla="*/ 5718052 w 12191999"/>
              <a:gd name="connsiteY140" fmla="*/ 1134615 h 5074664"/>
              <a:gd name="connsiteX141" fmla="*/ 5336784 w 12191999"/>
              <a:gd name="connsiteY141" fmla="*/ 1362560 h 5074664"/>
              <a:gd name="connsiteX142" fmla="*/ 5336784 w 12191999"/>
              <a:gd name="connsiteY142" fmla="*/ 1816406 h 5074664"/>
              <a:gd name="connsiteX143" fmla="*/ 5718052 w 12191999"/>
              <a:gd name="connsiteY143" fmla="*/ 2043329 h 5074664"/>
              <a:gd name="connsiteX144" fmla="*/ 6098300 w 12191999"/>
              <a:gd name="connsiteY144" fmla="*/ 1816406 h 5074664"/>
              <a:gd name="connsiteX145" fmla="*/ 6098300 w 12191999"/>
              <a:gd name="connsiteY145" fmla="*/ 1362866 h 5074664"/>
              <a:gd name="connsiteX146" fmla="*/ 6478037 w 12191999"/>
              <a:gd name="connsiteY146" fmla="*/ 1589483 h 5074664"/>
              <a:gd name="connsiteX147" fmla="*/ 6858286 w 12191999"/>
              <a:gd name="connsiteY147" fmla="*/ 1362560 h 5074664"/>
              <a:gd name="connsiteX148" fmla="*/ 6858286 w 12191999"/>
              <a:gd name="connsiteY148" fmla="*/ 909858 h 5074664"/>
              <a:gd name="connsiteX149" fmla="*/ 6861928 w 12191999"/>
              <a:gd name="connsiteY149" fmla="*/ 909858 h 5074664"/>
              <a:gd name="connsiteX150" fmla="*/ 7239559 w 12191999"/>
              <a:gd name="connsiteY150" fmla="*/ 1134614 h 5074664"/>
              <a:gd name="connsiteX151" fmla="*/ 7621853 w 12191999"/>
              <a:gd name="connsiteY151" fmla="*/ 907691 h 5074664"/>
              <a:gd name="connsiteX152" fmla="*/ 7621853 w 12191999"/>
              <a:gd name="connsiteY152" fmla="*/ 907477 h 5074664"/>
              <a:gd name="connsiteX153" fmla="*/ 7622212 w 12191999"/>
              <a:gd name="connsiteY153" fmla="*/ 907477 h 5074664"/>
              <a:gd name="connsiteX154" fmla="*/ 7621852 w 12191999"/>
              <a:gd name="connsiteY154" fmla="*/ 907692 h 5074664"/>
              <a:gd name="connsiteX155" fmla="*/ 7621852 w 12191999"/>
              <a:gd name="connsiteY155" fmla="*/ 1362560 h 5074664"/>
              <a:gd name="connsiteX156" fmla="*/ 7239559 w 12191999"/>
              <a:gd name="connsiteY156" fmla="*/ 1134615 h 5074664"/>
              <a:gd name="connsiteX157" fmla="*/ 6858287 w 12191999"/>
              <a:gd name="connsiteY157" fmla="*/ 1362560 h 5074664"/>
              <a:gd name="connsiteX158" fmla="*/ 6858287 w 12191999"/>
              <a:gd name="connsiteY158" fmla="*/ 1816406 h 5074664"/>
              <a:gd name="connsiteX159" fmla="*/ 7239559 w 12191999"/>
              <a:gd name="connsiteY159" fmla="*/ 2043329 h 5074664"/>
              <a:gd name="connsiteX160" fmla="*/ 7621853 w 12191999"/>
              <a:gd name="connsiteY160" fmla="*/ 1816406 h 5074664"/>
              <a:gd name="connsiteX161" fmla="*/ 7621853 w 12191999"/>
              <a:gd name="connsiteY161" fmla="*/ 1362561 h 5074664"/>
              <a:gd name="connsiteX162" fmla="*/ 8002101 w 12191999"/>
              <a:gd name="connsiteY162" fmla="*/ 1589483 h 5074664"/>
              <a:gd name="connsiteX163" fmla="*/ 8382350 w 12191999"/>
              <a:gd name="connsiteY163" fmla="*/ 1362560 h 5074664"/>
              <a:gd name="connsiteX164" fmla="*/ 8382350 w 12191999"/>
              <a:gd name="connsiteY164" fmla="*/ 907692 h 5074664"/>
              <a:gd name="connsiteX165" fmla="*/ 8381990 w 12191999"/>
              <a:gd name="connsiteY165" fmla="*/ 907477 h 5074664"/>
              <a:gd name="connsiteX166" fmla="*/ 8382351 w 12191999"/>
              <a:gd name="connsiteY166" fmla="*/ 907477 h 5074664"/>
              <a:gd name="connsiteX167" fmla="*/ 8382351 w 12191999"/>
              <a:gd name="connsiteY167" fmla="*/ 907691 h 5074664"/>
              <a:gd name="connsiteX168" fmla="*/ 8763623 w 12191999"/>
              <a:gd name="connsiteY168" fmla="*/ 1134614 h 5074664"/>
              <a:gd name="connsiteX169" fmla="*/ 9143872 w 12191999"/>
              <a:gd name="connsiteY169" fmla="*/ 907691 h 5074664"/>
              <a:gd name="connsiteX170" fmla="*/ 9143872 w 12191999"/>
              <a:gd name="connsiteY170" fmla="*/ 455039 h 5074664"/>
              <a:gd name="connsiteX171" fmla="*/ 9145884 w 12191999"/>
              <a:gd name="connsiteY171" fmla="*/ 455039 h 5074664"/>
              <a:gd name="connsiteX172" fmla="*/ 9526166 w 12191999"/>
              <a:gd name="connsiteY172" fmla="*/ 680768 h 5074664"/>
              <a:gd name="connsiteX173" fmla="*/ 9904415 w 12191999"/>
              <a:gd name="connsiteY173" fmla="*/ 455039 h 5074664"/>
              <a:gd name="connsiteX174" fmla="*/ 9906414 w 12191999"/>
              <a:gd name="connsiteY174" fmla="*/ 455039 h 5074664"/>
              <a:gd name="connsiteX175" fmla="*/ 9906414 w 12191999"/>
              <a:gd name="connsiteY175" fmla="*/ 907691 h 5074664"/>
              <a:gd name="connsiteX176" fmla="*/ 10287686 w 12191999"/>
              <a:gd name="connsiteY176" fmla="*/ 1134614 h 5074664"/>
              <a:gd name="connsiteX177" fmla="*/ 10667935 w 12191999"/>
              <a:gd name="connsiteY177" fmla="*/ 907691 h 5074664"/>
              <a:gd name="connsiteX178" fmla="*/ 10667935 w 12191999"/>
              <a:gd name="connsiteY178" fmla="*/ 453846 h 5074664"/>
              <a:gd name="connsiteX179" fmla="*/ 10289379 w 12191999"/>
              <a:gd name="connsiteY179" fmla="*/ 227934 h 5074664"/>
              <a:gd name="connsiteX180" fmla="*/ 10289379 w 12191999"/>
              <a:gd name="connsiteY180" fmla="*/ 225913 h 5074664"/>
              <a:gd name="connsiteX181" fmla="*/ 10663578 w 12191999"/>
              <a:gd name="connsiteY181" fmla="*/ 2599 h 5074664"/>
              <a:gd name="connsiteX182" fmla="*/ 10667935 w 12191999"/>
              <a:gd name="connsiteY182" fmla="*/ 2599 h 5074664"/>
              <a:gd name="connsiteX183" fmla="*/ 10667935 w 12191999"/>
              <a:gd name="connsiteY183" fmla="*/ 453845 h 5074664"/>
              <a:gd name="connsiteX184" fmla="*/ 11050229 w 12191999"/>
              <a:gd name="connsiteY184" fmla="*/ 680768 h 5074664"/>
              <a:gd name="connsiteX185" fmla="*/ 11431501 w 12191999"/>
              <a:gd name="connsiteY185" fmla="*/ 453845 h 5074664"/>
              <a:gd name="connsiteX186" fmla="*/ 11431501 w 12191999"/>
              <a:gd name="connsiteY186" fmla="*/ 2599 h 5074664"/>
              <a:gd name="connsiteX187" fmla="*/ 11434846 w 12191999"/>
              <a:gd name="connsiteY187" fmla="*/ 2599 h 5074664"/>
              <a:gd name="connsiteX188" fmla="*/ 11811750 w 12191999"/>
              <a:gd name="connsiteY188" fmla="*/ 226923 h 5074664"/>
              <a:gd name="connsiteX189" fmla="*/ 12187642 w 12191999"/>
              <a:gd name="connsiteY189" fmla="*/ 2599 h 5074664"/>
              <a:gd name="connsiteX190" fmla="*/ 12191997 w 12191999"/>
              <a:gd name="connsiteY190" fmla="*/ 2599 h 5074664"/>
              <a:gd name="connsiteX191" fmla="*/ 12191997 w 12191999"/>
              <a:gd name="connsiteY191" fmla="*/ 1 h 5074664"/>
              <a:gd name="connsiteX192" fmla="*/ 12191999 w 12191999"/>
              <a:gd name="connsiteY192"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1144840 w 12191999"/>
              <a:gd name="connsiteY85" fmla="*/ 226923 h 5074664"/>
              <a:gd name="connsiteX86" fmla="*/ 1145381 w 12191999"/>
              <a:gd name="connsiteY86" fmla="*/ 226602 h 5074664"/>
              <a:gd name="connsiteX87" fmla="*/ 1145381 w 12191999"/>
              <a:gd name="connsiteY87" fmla="*/ 227244 h 5074664"/>
              <a:gd name="connsiteX88" fmla="*/ 763569 w 12191999"/>
              <a:gd name="connsiteY88" fmla="*/ 453846 h 5074664"/>
              <a:gd name="connsiteX89" fmla="*/ 763569 w 12191999"/>
              <a:gd name="connsiteY89" fmla="*/ 907691 h 5074664"/>
              <a:gd name="connsiteX90" fmla="*/ 1144841 w 12191999"/>
              <a:gd name="connsiteY90" fmla="*/ 1134614 h 5074664"/>
              <a:gd name="connsiteX91" fmla="*/ 1527134 w 12191999"/>
              <a:gd name="connsiteY91" fmla="*/ 907691 h 5074664"/>
              <a:gd name="connsiteX92" fmla="*/ 1527134 w 12191999"/>
              <a:gd name="connsiteY92" fmla="*/ 455039 h 5074664"/>
              <a:gd name="connsiteX93" fmla="*/ 1529133 w 12191999"/>
              <a:gd name="connsiteY93" fmla="*/ 455039 h 5074664"/>
              <a:gd name="connsiteX94" fmla="*/ 1907381 w 12191999"/>
              <a:gd name="connsiteY94" fmla="*/ 680768 h 5074664"/>
              <a:gd name="connsiteX95" fmla="*/ 1907381 w 12191999"/>
              <a:gd name="connsiteY95" fmla="*/ 680770 h 5074664"/>
              <a:gd name="connsiteX96" fmla="*/ 1527134 w 12191999"/>
              <a:gd name="connsiteY96" fmla="*/ 907692 h 5074664"/>
              <a:gd name="connsiteX97" fmla="*/ 1527134 w 12191999"/>
              <a:gd name="connsiteY97" fmla="*/ 1362560 h 5074664"/>
              <a:gd name="connsiteX98" fmla="*/ 1144840 w 12191999"/>
              <a:gd name="connsiteY98" fmla="*/ 1134615 h 5074664"/>
              <a:gd name="connsiteX99" fmla="*/ 763570 w 12191999"/>
              <a:gd name="connsiteY99" fmla="*/ 1362559 h 5074664"/>
              <a:gd name="connsiteX100" fmla="*/ 763570 w 12191999"/>
              <a:gd name="connsiteY100" fmla="*/ 907692 h 5074664"/>
              <a:gd name="connsiteX101" fmla="*/ 383321 w 12191999"/>
              <a:gd name="connsiteY101" fmla="*/ 680769 h 5074664"/>
              <a:gd name="connsiteX102" fmla="*/ 3072 w 12191999"/>
              <a:gd name="connsiteY102" fmla="*/ 907692 h 5074664"/>
              <a:gd name="connsiteX103" fmla="*/ 3072 w 12191999"/>
              <a:gd name="connsiteY103" fmla="*/ 1362560 h 5074664"/>
              <a:gd name="connsiteX104" fmla="*/ 383321 w 12191999"/>
              <a:gd name="connsiteY104" fmla="*/ 1589483 h 5074664"/>
              <a:gd name="connsiteX105" fmla="*/ 763568 w 12191999"/>
              <a:gd name="connsiteY105" fmla="*/ 1362561 h 5074664"/>
              <a:gd name="connsiteX106" fmla="*/ 763568 w 12191999"/>
              <a:gd name="connsiteY106" fmla="*/ 1815186 h 5074664"/>
              <a:gd name="connsiteX107" fmla="*/ 385362 w 12191999"/>
              <a:gd name="connsiteY107" fmla="*/ 1589483 h 5074664"/>
              <a:gd name="connsiteX108" fmla="*/ 3069 w 12191999"/>
              <a:gd name="connsiteY108" fmla="*/ 1816406 h 5074664"/>
              <a:gd name="connsiteX109" fmla="*/ 3069 w 12191999"/>
              <a:gd name="connsiteY109" fmla="*/ 2270251 h 5074664"/>
              <a:gd name="connsiteX110" fmla="*/ 385362 w 12191999"/>
              <a:gd name="connsiteY110" fmla="*/ 2497174 h 5074664"/>
              <a:gd name="connsiteX111" fmla="*/ 765612 w 12191999"/>
              <a:gd name="connsiteY111" fmla="*/ 2270251 h 5074664"/>
              <a:gd name="connsiteX112" fmla="*/ 765612 w 12191999"/>
              <a:gd name="connsiteY112" fmla="*/ 1817622 h 5074664"/>
              <a:gd name="connsiteX113" fmla="*/ 1144840 w 12191999"/>
              <a:gd name="connsiteY113" fmla="*/ 2043329 h 5074664"/>
              <a:gd name="connsiteX114" fmla="*/ 1527131 w 12191999"/>
              <a:gd name="connsiteY114" fmla="*/ 1816408 h 5074664"/>
              <a:gd name="connsiteX115" fmla="*/ 1527131 w 12191999"/>
              <a:gd name="connsiteY115" fmla="*/ 2270251 h 5074664"/>
              <a:gd name="connsiteX116" fmla="*/ 1909425 w 12191999"/>
              <a:gd name="connsiteY116" fmla="*/ 2497174 h 5074664"/>
              <a:gd name="connsiteX117" fmla="*/ 2289674 w 12191999"/>
              <a:gd name="connsiteY117" fmla="*/ 2270251 h 5074664"/>
              <a:gd name="connsiteX118" fmla="*/ 2289674 w 12191999"/>
              <a:gd name="connsiteY118" fmla="*/ 1817621 h 5074664"/>
              <a:gd name="connsiteX119" fmla="*/ 2668904 w 12191999"/>
              <a:gd name="connsiteY119" fmla="*/ 2043329 h 5074664"/>
              <a:gd name="connsiteX120" fmla="*/ 3049153 w 12191999"/>
              <a:gd name="connsiteY120" fmla="*/ 1816406 h 5074664"/>
              <a:gd name="connsiteX121" fmla="*/ 3049153 w 12191999"/>
              <a:gd name="connsiteY121" fmla="*/ 1362560 h 5074664"/>
              <a:gd name="connsiteX122" fmla="*/ 3048711 w 12191999"/>
              <a:gd name="connsiteY122" fmla="*/ 1362295 h 5074664"/>
              <a:gd name="connsiteX123" fmla="*/ 3049155 w 12191999"/>
              <a:gd name="connsiteY123" fmla="*/ 1362295 h 5074664"/>
              <a:gd name="connsiteX124" fmla="*/ 3049155 w 12191999"/>
              <a:gd name="connsiteY124" fmla="*/ 1362560 h 5074664"/>
              <a:gd name="connsiteX125" fmla="*/ 3431450 w 12191999"/>
              <a:gd name="connsiteY125" fmla="*/ 1589483 h 5074664"/>
              <a:gd name="connsiteX126" fmla="*/ 3811694 w 12191999"/>
              <a:gd name="connsiteY126" fmla="*/ 1362562 h 5074664"/>
              <a:gd name="connsiteX127" fmla="*/ 3811694 w 12191999"/>
              <a:gd name="connsiteY127" fmla="*/ 1816406 h 5074664"/>
              <a:gd name="connsiteX128" fmla="*/ 4192966 w 12191999"/>
              <a:gd name="connsiteY128" fmla="*/ 2043329 h 5074664"/>
              <a:gd name="connsiteX129" fmla="*/ 4573215 w 12191999"/>
              <a:gd name="connsiteY129" fmla="*/ 1816406 h 5074664"/>
              <a:gd name="connsiteX130" fmla="*/ 4573215 w 12191999"/>
              <a:gd name="connsiteY130" fmla="*/ 1362560 h 5074664"/>
              <a:gd name="connsiteX131" fmla="*/ 4955509 w 12191999"/>
              <a:gd name="connsiteY131" fmla="*/ 1589483 h 5074664"/>
              <a:gd name="connsiteX132" fmla="*/ 5336782 w 12191999"/>
              <a:gd name="connsiteY132" fmla="*/ 1362560 h 5074664"/>
              <a:gd name="connsiteX133" fmla="*/ 5336782 w 12191999"/>
              <a:gd name="connsiteY133" fmla="*/ 909858 h 5074664"/>
              <a:gd name="connsiteX134" fmla="*/ 5340413 w 12191999"/>
              <a:gd name="connsiteY134" fmla="*/ 909858 h 5074664"/>
              <a:gd name="connsiteX135" fmla="*/ 5717029 w 12191999"/>
              <a:gd name="connsiteY135" fmla="*/ 1134614 h 5074664"/>
              <a:gd name="connsiteX136" fmla="*/ 6093647 w 12191999"/>
              <a:gd name="connsiteY136" fmla="*/ 909858 h 5074664"/>
              <a:gd name="connsiteX137" fmla="*/ 6097788 w 12191999"/>
              <a:gd name="connsiteY137" fmla="*/ 909858 h 5074664"/>
              <a:gd name="connsiteX138" fmla="*/ 6097788 w 12191999"/>
              <a:gd name="connsiteY138" fmla="*/ 1362253 h 5074664"/>
              <a:gd name="connsiteX139" fmla="*/ 5718052 w 12191999"/>
              <a:gd name="connsiteY139" fmla="*/ 1134615 h 5074664"/>
              <a:gd name="connsiteX140" fmla="*/ 5336784 w 12191999"/>
              <a:gd name="connsiteY140" fmla="*/ 1362560 h 5074664"/>
              <a:gd name="connsiteX141" fmla="*/ 5336784 w 12191999"/>
              <a:gd name="connsiteY141" fmla="*/ 1816406 h 5074664"/>
              <a:gd name="connsiteX142" fmla="*/ 5718052 w 12191999"/>
              <a:gd name="connsiteY142" fmla="*/ 2043329 h 5074664"/>
              <a:gd name="connsiteX143" fmla="*/ 6098300 w 12191999"/>
              <a:gd name="connsiteY143" fmla="*/ 1816406 h 5074664"/>
              <a:gd name="connsiteX144" fmla="*/ 6098300 w 12191999"/>
              <a:gd name="connsiteY144" fmla="*/ 1362866 h 5074664"/>
              <a:gd name="connsiteX145" fmla="*/ 6478037 w 12191999"/>
              <a:gd name="connsiteY145" fmla="*/ 1589483 h 5074664"/>
              <a:gd name="connsiteX146" fmla="*/ 6858286 w 12191999"/>
              <a:gd name="connsiteY146" fmla="*/ 1362560 h 5074664"/>
              <a:gd name="connsiteX147" fmla="*/ 6858286 w 12191999"/>
              <a:gd name="connsiteY147" fmla="*/ 909858 h 5074664"/>
              <a:gd name="connsiteX148" fmla="*/ 6861928 w 12191999"/>
              <a:gd name="connsiteY148" fmla="*/ 909858 h 5074664"/>
              <a:gd name="connsiteX149" fmla="*/ 7239559 w 12191999"/>
              <a:gd name="connsiteY149" fmla="*/ 1134614 h 5074664"/>
              <a:gd name="connsiteX150" fmla="*/ 7621853 w 12191999"/>
              <a:gd name="connsiteY150" fmla="*/ 907691 h 5074664"/>
              <a:gd name="connsiteX151" fmla="*/ 7621853 w 12191999"/>
              <a:gd name="connsiteY151" fmla="*/ 907477 h 5074664"/>
              <a:gd name="connsiteX152" fmla="*/ 7622212 w 12191999"/>
              <a:gd name="connsiteY152" fmla="*/ 907477 h 5074664"/>
              <a:gd name="connsiteX153" fmla="*/ 7621852 w 12191999"/>
              <a:gd name="connsiteY153" fmla="*/ 907692 h 5074664"/>
              <a:gd name="connsiteX154" fmla="*/ 7621852 w 12191999"/>
              <a:gd name="connsiteY154" fmla="*/ 1362560 h 5074664"/>
              <a:gd name="connsiteX155" fmla="*/ 7239559 w 12191999"/>
              <a:gd name="connsiteY155" fmla="*/ 1134615 h 5074664"/>
              <a:gd name="connsiteX156" fmla="*/ 6858287 w 12191999"/>
              <a:gd name="connsiteY156" fmla="*/ 1362560 h 5074664"/>
              <a:gd name="connsiteX157" fmla="*/ 6858287 w 12191999"/>
              <a:gd name="connsiteY157" fmla="*/ 1816406 h 5074664"/>
              <a:gd name="connsiteX158" fmla="*/ 7239559 w 12191999"/>
              <a:gd name="connsiteY158" fmla="*/ 2043329 h 5074664"/>
              <a:gd name="connsiteX159" fmla="*/ 7621853 w 12191999"/>
              <a:gd name="connsiteY159" fmla="*/ 1816406 h 5074664"/>
              <a:gd name="connsiteX160" fmla="*/ 7621853 w 12191999"/>
              <a:gd name="connsiteY160" fmla="*/ 1362561 h 5074664"/>
              <a:gd name="connsiteX161" fmla="*/ 8002101 w 12191999"/>
              <a:gd name="connsiteY161" fmla="*/ 1589483 h 5074664"/>
              <a:gd name="connsiteX162" fmla="*/ 8382350 w 12191999"/>
              <a:gd name="connsiteY162" fmla="*/ 1362560 h 5074664"/>
              <a:gd name="connsiteX163" fmla="*/ 8382350 w 12191999"/>
              <a:gd name="connsiteY163" fmla="*/ 907692 h 5074664"/>
              <a:gd name="connsiteX164" fmla="*/ 8381990 w 12191999"/>
              <a:gd name="connsiteY164" fmla="*/ 907477 h 5074664"/>
              <a:gd name="connsiteX165" fmla="*/ 8382351 w 12191999"/>
              <a:gd name="connsiteY165" fmla="*/ 907477 h 5074664"/>
              <a:gd name="connsiteX166" fmla="*/ 8382351 w 12191999"/>
              <a:gd name="connsiteY166" fmla="*/ 907691 h 5074664"/>
              <a:gd name="connsiteX167" fmla="*/ 8763623 w 12191999"/>
              <a:gd name="connsiteY167" fmla="*/ 1134614 h 5074664"/>
              <a:gd name="connsiteX168" fmla="*/ 9143872 w 12191999"/>
              <a:gd name="connsiteY168" fmla="*/ 907691 h 5074664"/>
              <a:gd name="connsiteX169" fmla="*/ 9143872 w 12191999"/>
              <a:gd name="connsiteY169" fmla="*/ 455039 h 5074664"/>
              <a:gd name="connsiteX170" fmla="*/ 9145884 w 12191999"/>
              <a:gd name="connsiteY170" fmla="*/ 455039 h 5074664"/>
              <a:gd name="connsiteX171" fmla="*/ 9526166 w 12191999"/>
              <a:gd name="connsiteY171" fmla="*/ 680768 h 5074664"/>
              <a:gd name="connsiteX172" fmla="*/ 9904415 w 12191999"/>
              <a:gd name="connsiteY172" fmla="*/ 455039 h 5074664"/>
              <a:gd name="connsiteX173" fmla="*/ 9906414 w 12191999"/>
              <a:gd name="connsiteY173" fmla="*/ 455039 h 5074664"/>
              <a:gd name="connsiteX174" fmla="*/ 9906414 w 12191999"/>
              <a:gd name="connsiteY174" fmla="*/ 907691 h 5074664"/>
              <a:gd name="connsiteX175" fmla="*/ 10287686 w 12191999"/>
              <a:gd name="connsiteY175" fmla="*/ 1134614 h 5074664"/>
              <a:gd name="connsiteX176" fmla="*/ 10667935 w 12191999"/>
              <a:gd name="connsiteY176" fmla="*/ 907691 h 5074664"/>
              <a:gd name="connsiteX177" fmla="*/ 10667935 w 12191999"/>
              <a:gd name="connsiteY177" fmla="*/ 453846 h 5074664"/>
              <a:gd name="connsiteX178" fmla="*/ 10289379 w 12191999"/>
              <a:gd name="connsiteY178" fmla="*/ 227934 h 5074664"/>
              <a:gd name="connsiteX179" fmla="*/ 10289379 w 12191999"/>
              <a:gd name="connsiteY179" fmla="*/ 225913 h 5074664"/>
              <a:gd name="connsiteX180" fmla="*/ 10663578 w 12191999"/>
              <a:gd name="connsiteY180" fmla="*/ 2599 h 5074664"/>
              <a:gd name="connsiteX181" fmla="*/ 10667935 w 12191999"/>
              <a:gd name="connsiteY181" fmla="*/ 2599 h 5074664"/>
              <a:gd name="connsiteX182" fmla="*/ 10667935 w 12191999"/>
              <a:gd name="connsiteY182" fmla="*/ 453845 h 5074664"/>
              <a:gd name="connsiteX183" fmla="*/ 11050229 w 12191999"/>
              <a:gd name="connsiteY183" fmla="*/ 680768 h 5074664"/>
              <a:gd name="connsiteX184" fmla="*/ 11431501 w 12191999"/>
              <a:gd name="connsiteY184" fmla="*/ 453845 h 5074664"/>
              <a:gd name="connsiteX185" fmla="*/ 11431501 w 12191999"/>
              <a:gd name="connsiteY185" fmla="*/ 2599 h 5074664"/>
              <a:gd name="connsiteX186" fmla="*/ 11434846 w 12191999"/>
              <a:gd name="connsiteY186" fmla="*/ 2599 h 5074664"/>
              <a:gd name="connsiteX187" fmla="*/ 11811750 w 12191999"/>
              <a:gd name="connsiteY187" fmla="*/ 226923 h 5074664"/>
              <a:gd name="connsiteX188" fmla="*/ 12187642 w 12191999"/>
              <a:gd name="connsiteY188" fmla="*/ 2599 h 5074664"/>
              <a:gd name="connsiteX189" fmla="*/ 12191997 w 12191999"/>
              <a:gd name="connsiteY189" fmla="*/ 2599 h 5074664"/>
              <a:gd name="connsiteX190" fmla="*/ 12191997 w 12191999"/>
              <a:gd name="connsiteY190" fmla="*/ 1 h 5074664"/>
              <a:gd name="connsiteX191" fmla="*/ 12191999 w 12191999"/>
              <a:gd name="connsiteY191"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1144840 w 12191999"/>
              <a:gd name="connsiteY85" fmla="*/ 226923 h 5074664"/>
              <a:gd name="connsiteX86" fmla="*/ 1145381 w 12191999"/>
              <a:gd name="connsiteY86" fmla="*/ 226602 h 5074664"/>
              <a:gd name="connsiteX87" fmla="*/ 763569 w 12191999"/>
              <a:gd name="connsiteY87" fmla="*/ 453846 h 5074664"/>
              <a:gd name="connsiteX88" fmla="*/ 763569 w 12191999"/>
              <a:gd name="connsiteY88" fmla="*/ 907691 h 5074664"/>
              <a:gd name="connsiteX89" fmla="*/ 1144841 w 12191999"/>
              <a:gd name="connsiteY89" fmla="*/ 1134614 h 5074664"/>
              <a:gd name="connsiteX90" fmla="*/ 1527134 w 12191999"/>
              <a:gd name="connsiteY90" fmla="*/ 907691 h 5074664"/>
              <a:gd name="connsiteX91" fmla="*/ 1527134 w 12191999"/>
              <a:gd name="connsiteY91" fmla="*/ 455039 h 5074664"/>
              <a:gd name="connsiteX92" fmla="*/ 1529133 w 12191999"/>
              <a:gd name="connsiteY92" fmla="*/ 455039 h 5074664"/>
              <a:gd name="connsiteX93" fmla="*/ 1907381 w 12191999"/>
              <a:gd name="connsiteY93" fmla="*/ 680768 h 5074664"/>
              <a:gd name="connsiteX94" fmla="*/ 1907381 w 12191999"/>
              <a:gd name="connsiteY94" fmla="*/ 680770 h 5074664"/>
              <a:gd name="connsiteX95" fmla="*/ 1527134 w 12191999"/>
              <a:gd name="connsiteY95" fmla="*/ 907692 h 5074664"/>
              <a:gd name="connsiteX96" fmla="*/ 1527134 w 12191999"/>
              <a:gd name="connsiteY96" fmla="*/ 1362560 h 5074664"/>
              <a:gd name="connsiteX97" fmla="*/ 1144840 w 12191999"/>
              <a:gd name="connsiteY97" fmla="*/ 1134615 h 5074664"/>
              <a:gd name="connsiteX98" fmla="*/ 763570 w 12191999"/>
              <a:gd name="connsiteY98" fmla="*/ 1362559 h 5074664"/>
              <a:gd name="connsiteX99" fmla="*/ 763570 w 12191999"/>
              <a:gd name="connsiteY99" fmla="*/ 907692 h 5074664"/>
              <a:gd name="connsiteX100" fmla="*/ 383321 w 12191999"/>
              <a:gd name="connsiteY100" fmla="*/ 680769 h 5074664"/>
              <a:gd name="connsiteX101" fmla="*/ 3072 w 12191999"/>
              <a:gd name="connsiteY101" fmla="*/ 907692 h 5074664"/>
              <a:gd name="connsiteX102" fmla="*/ 3072 w 12191999"/>
              <a:gd name="connsiteY102" fmla="*/ 1362560 h 5074664"/>
              <a:gd name="connsiteX103" fmla="*/ 383321 w 12191999"/>
              <a:gd name="connsiteY103" fmla="*/ 1589483 h 5074664"/>
              <a:gd name="connsiteX104" fmla="*/ 763568 w 12191999"/>
              <a:gd name="connsiteY104" fmla="*/ 1362561 h 5074664"/>
              <a:gd name="connsiteX105" fmla="*/ 763568 w 12191999"/>
              <a:gd name="connsiteY105" fmla="*/ 1815186 h 5074664"/>
              <a:gd name="connsiteX106" fmla="*/ 385362 w 12191999"/>
              <a:gd name="connsiteY106" fmla="*/ 1589483 h 5074664"/>
              <a:gd name="connsiteX107" fmla="*/ 3069 w 12191999"/>
              <a:gd name="connsiteY107" fmla="*/ 1816406 h 5074664"/>
              <a:gd name="connsiteX108" fmla="*/ 3069 w 12191999"/>
              <a:gd name="connsiteY108" fmla="*/ 2270251 h 5074664"/>
              <a:gd name="connsiteX109" fmla="*/ 385362 w 12191999"/>
              <a:gd name="connsiteY109" fmla="*/ 2497174 h 5074664"/>
              <a:gd name="connsiteX110" fmla="*/ 765612 w 12191999"/>
              <a:gd name="connsiteY110" fmla="*/ 2270251 h 5074664"/>
              <a:gd name="connsiteX111" fmla="*/ 765612 w 12191999"/>
              <a:gd name="connsiteY111" fmla="*/ 1817622 h 5074664"/>
              <a:gd name="connsiteX112" fmla="*/ 1144840 w 12191999"/>
              <a:gd name="connsiteY112" fmla="*/ 2043329 h 5074664"/>
              <a:gd name="connsiteX113" fmla="*/ 1527131 w 12191999"/>
              <a:gd name="connsiteY113" fmla="*/ 1816408 h 5074664"/>
              <a:gd name="connsiteX114" fmla="*/ 1527131 w 12191999"/>
              <a:gd name="connsiteY114" fmla="*/ 2270251 h 5074664"/>
              <a:gd name="connsiteX115" fmla="*/ 1909425 w 12191999"/>
              <a:gd name="connsiteY115" fmla="*/ 2497174 h 5074664"/>
              <a:gd name="connsiteX116" fmla="*/ 2289674 w 12191999"/>
              <a:gd name="connsiteY116" fmla="*/ 2270251 h 5074664"/>
              <a:gd name="connsiteX117" fmla="*/ 2289674 w 12191999"/>
              <a:gd name="connsiteY117" fmla="*/ 1817621 h 5074664"/>
              <a:gd name="connsiteX118" fmla="*/ 2668904 w 12191999"/>
              <a:gd name="connsiteY118" fmla="*/ 2043329 h 5074664"/>
              <a:gd name="connsiteX119" fmla="*/ 3049153 w 12191999"/>
              <a:gd name="connsiteY119" fmla="*/ 1816406 h 5074664"/>
              <a:gd name="connsiteX120" fmla="*/ 3049153 w 12191999"/>
              <a:gd name="connsiteY120" fmla="*/ 1362560 h 5074664"/>
              <a:gd name="connsiteX121" fmla="*/ 3048711 w 12191999"/>
              <a:gd name="connsiteY121" fmla="*/ 1362295 h 5074664"/>
              <a:gd name="connsiteX122" fmla="*/ 3049155 w 12191999"/>
              <a:gd name="connsiteY122" fmla="*/ 1362295 h 5074664"/>
              <a:gd name="connsiteX123" fmla="*/ 3049155 w 12191999"/>
              <a:gd name="connsiteY123" fmla="*/ 1362560 h 5074664"/>
              <a:gd name="connsiteX124" fmla="*/ 3431450 w 12191999"/>
              <a:gd name="connsiteY124" fmla="*/ 1589483 h 5074664"/>
              <a:gd name="connsiteX125" fmla="*/ 3811694 w 12191999"/>
              <a:gd name="connsiteY125" fmla="*/ 1362562 h 5074664"/>
              <a:gd name="connsiteX126" fmla="*/ 3811694 w 12191999"/>
              <a:gd name="connsiteY126" fmla="*/ 1816406 h 5074664"/>
              <a:gd name="connsiteX127" fmla="*/ 4192966 w 12191999"/>
              <a:gd name="connsiteY127" fmla="*/ 2043329 h 5074664"/>
              <a:gd name="connsiteX128" fmla="*/ 4573215 w 12191999"/>
              <a:gd name="connsiteY128" fmla="*/ 1816406 h 5074664"/>
              <a:gd name="connsiteX129" fmla="*/ 4573215 w 12191999"/>
              <a:gd name="connsiteY129" fmla="*/ 1362560 h 5074664"/>
              <a:gd name="connsiteX130" fmla="*/ 4955509 w 12191999"/>
              <a:gd name="connsiteY130" fmla="*/ 1589483 h 5074664"/>
              <a:gd name="connsiteX131" fmla="*/ 5336782 w 12191999"/>
              <a:gd name="connsiteY131" fmla="*/ 1362560 h 5074664"/>
              <a:gd name="connsiteX132" fmla="*/ 5336782 w 12191999"/>
              <a:gd name="connsiteY132" fmla="*/ 909858 h 5074664"/>
              <a:gd name="connsiteX133" fmla="*/ 5340413 w 12191999"/>
              <a:gd name="connsiteY133" fmla="*/ 909858 h 5074664"/>
              <a:gd name="connsiteX134" fmla="*/ 5717029 w 12191999"/>
              <a:gd name="connsiteY134" fmla="*/ 1134614 h 5074664"/>
              <a:gd name="connsiteX135" fmla="*/ 6093647 w 12191999"/>
              <a:gd name="connsiteY135" fmla="*/ 909858 h 5074664"/>
              <a:gd name="connsiteX136" fmla="*/ 6097788 w 12191999"/>
              <a:gd name="connsiteY136" fmla="*/ 909858 h 5074664"/>
              <a:gd name="connsiteX137" fmla="*/ 6097788 w 12191999"/>
              <a:gd name="connsiteY137" fmla="*/ 1362253 h 5074664"/>
              <a:gd name="connsiteX138" fmla="*/ 5718052 w 12191999"/>
              <a:gd name="connsiteY138" fmla="*/ 1134615 h 5074664"/>
              <a:gd name="connsiteX139" fmla="*/ 5336784 w 12191999"/>
              <a:gd name="connsiteY139" fmla="*/ 1362560 h 5074664"/>
              <a:gd name="connsiteX140" fmla="*/ 5336784 w 12191999"/>
              <a:gd name="connsiteY140" fmla="*/ 1816406 h 5074664"/>
              <a:gd name="connsiteX141" fmla="*/ 5718052 w 12191999"/>
              <a:gd name="connsiteY141" fmla="*/ 2043329 h 5074664"/>
              <a:gd name="connsiteX142" fmla="*/ 6098300 w 12191999"/>
              <a:gd name="connsiteY142" fmla="*/ 1816406 h 5074664"/>
              <a:gd name="connsiteX143" fmla="*/ 6098300 w 12191999"/>
              <a:gd name="connsiteY143" fmla="*/ 1362866 h 5074664"/>
              <a:gd name="connsiteX144" fmla="*/ 6478037 w 12191999"/>
              <a:gd name="connsiteY144" fmla="*/ 1589483 h 5074664"/>
              <a:gd name="connsiteX145" fmla="*/ 6858286 w 12191999"/>
              <a:gd name="connsiteY145" fmla="*/ 1362560 h 5074664"/>
              <a:gd name="connsiteX146" fmla="*/ 6858286 w 12191999"/>
              <a:gd name="connsiteY146" fmla="*/ 909858 h 5074664"/>
              <a:gd name="connsiteX147" fmla="*/ 6861928 w 12191999"/>
              <a:gd name="connsiteY147" fmla="*/ 909858 h 5074664"/>
              <a:gd name="connsiteX148" fmla="*/ 7239559 w 12191999"/>
              <a:gd name="connsiteY148" fmla="*/ 1134614 h 5074664"/>
              <a:gd name="connsiteX149" fmla="*/ 7621853 w 12191999"/>
              <a:gd name="connsiteY149" fmla="*/ 907691 h 5074664"/>
              <a:gd name="connsiteX150" fmla="*/ 7621853 w 12191999"/>
              <a:gd name="connsiteY150" fmla="*/ 907477 h 5074664"/>
              <a:gd name="connsiteX151" fmla="*/ 7622212 w 12191999"/>
              <a:gd name="connsiteY151" fmla="*/ 907477 h 5074664"/>
              <a:gd name="connsiteX152" fmla="*/ 7621852 w 12191999"/>
              <a:gd name="connsiteY152" fmla="*/ 907692 h 5074664"/>
              <a:gd name="connsiteX153" fmla="*/ 7621852 w 12191999"/>
              <a:gd name="connsiteY153" fmla="*/ 1362560 h 5074664"/>
              <a:gd name="connsiteX154" fmla="*/ 7239559 w 12191999"/>
              <a:gd name="connsiteY154" fmla="*/ 1134615 h 5074664"/>
              <a:gd name="connsiteX155" fmla="*/ 6858287 w 12191999"/>
              <a:gd name="connsiteY155" fmla="*/ 1362560 h 5074664"/>
              <a:gd name="connsiteX156" fmla="*/ 6858287 w 12191999"/>
              <a:gd name="connsiteY156" fmla="*/ 1816406 h 5074664"/>
              <a:gd name="connsiteX157" fmla="*/ 7239559 w 12191999"/>
              <a:gd name="connsiteY157" fmla="*/ 2043329 h 5074664"/>
              <a:gd name="connsiteX158" fmla="*/ 7621853 w 12191999"/>
              <a:gd name="connsiteY158" fmla="*/ 1816406 h 5074664"/>
              <a:gd name="connsiteX159" fmla="*/ 7621853 w 12191999"/>
              <a:gd name="connsiteY159" fmla="*/ 1362561 h 5074664"/>
              <a:gd name="connsiteX160" fmla="*/ 8002101 w 12191999"/>
              <a:gd name="connsiteY160" fmla="*/ 1589483 h 5074664"/>
              <a:gd name="connsiteX161" fmla="*/ 8382350 w 12191999"/>
              <a:gd name="connsiteY161" fmla="*/ 1362560 h 5074664"/>
              <a:gd name="connsiteX162" fmla="*/ 8382350 w 12191999"/>
              <a:gd name="connsiteY162" fmla="*/ 907692 h 5074664"/>
              <a:gd name="connsiteX163" fmla="*/ 8381990 w 12191999"/>
              <a:gd name="connsiteY163" fmla="*/ 907477 h 5074664"/>
              <a:gd name="connsiteX164" fmla="*/ 8382351 w 12191999"/>
              <a:gd name="connsiteY164" fmla="*/ 907477 h 5074664"/>
              <a:gd name="connsiteX165" fmla="*/ 8382351 w 12191999"/>
              <a:gd name="connsiteY165" fmla="*/ 907691 h 5074664"/>
              <a:gd name="connsiteX166" fmla="*/ 8763623 w 12191999"/>
              <a:gd name="connsiteY166" fmla="*/ 1134614 h 5074664"/>
              <a:gd name="connsiteX167" fmla="*/ 9143872 w 12191999"/>
              <a:gd name="connsiteY167" fmla="*/ 907691 h 5074664"/>
              <a:gd name="connsiteX168" fmla="*/ 9143872 w 12191999"/>
              <a:gd name="connsiteY168" fmla="*/ 455039 h 5074664"/>
              <a:gd name="connsiteX169" fmla="*/ 9145884 w 12191999"/>
              <a:gd name="connsiteY169" fmla="*/ 455039 h 5074664"/>
              <a:gd name="connsiteX170" fmla="*/ 9526166 w 12191999"/>
              <a:gd name="connsiteY170" fmla="*/ 680768 h 5074664"/>
              <a:gd name="connsiteX171" fmla="*/ 9904415 w 12191999"/>
              <a:gd name="connsiteY171" fmla="*/ 455039 h 5074664"/>
              <a:gd name="connsiteX172" fmla="*/ 9906414 w 12191999"/>
              <a:gd name="connsiteY172" fmla="*/ 455039 h 5074664"/>
              <a:gd name="connsiteX173" fmla="*/ 9906414 w 12191999"/>
              <a:gd name="connsiteY173" fmla="*/ 907691 h 5074664"/>
              <a:gd name="connsiteX174" fmla="*/ 10287686 w 12191999"/>
              <a:gd name="connsiteY174" fmla="*/ 1134614 h 5074664"/>
              <a:gd name="connsiteX175" fmla="*/ 10667935 w 12191999"/>
              <a:gd name="connsiteY175" fmla="*/ 907691 h 5074664"/>
              <a:gd name="connsiteX176" fmla="*/ 10667935 w 12191999"/>
              <a:gd name="connsiteY176" fmla="*/ 453846 h 5074664"/>
              <a:gd name="connsiteX177" fmla="*/ 10289379 w 12191999"/>
              <a:gd name="connsiteY177" fmla="*/ 227934 h 5074664"/>
              <a:gd name="connsiteX178" fmla="*/ 10289379 w 12191999"/>
              <a:gd name="connsiteY178" fmla="*/ 225913 h 5074664"/>
              <a:gd name="connsiteX179" fmla="*/ 10663578 w 12191999"/>
              <a:gd name="connsiteY179" fmla="*/ 2599 h 5074664"/>
              <a:gd name="connsiteX180" fmla="*/ 10667935 w 12191999"/>
              <a:gd name="connsiteY180" fmla="*/ 2599 h 5074664"/>
              <a:gd name="connsiteX181" fmla="*/ 10667935 w 12191999"/>
              <a:gd name="connsiteY181" fmla="*/ 453845 h 5074664"/>
              <a:gd name="connsiteX182" fmla="*/ 11050229 w 12191999"/>
              <a:gd name="connsiteY182" fmla="*/ 680768 h 5074664"/>
              <a:gd name="connsiteX183" fmla="*/ 11431501 w 12191999"/>
              <a:gd name="connsiteY183" fmla="*/ 453845 h 5074664"/>
              <a:gd name="connsiteX184" fmla="*/ 11431501 w 12191999"/>
              <a:gd name="connsiteY184" fmla="*/ 2599 h 5074664"/>
              <a:gd name="connsiteX185" fmla="*/ 11434846 w 12191999"/>
              <a:gd name="connsiteY185" fmla="*/ 2599 h 5074664"/>
              <a:gd name="connsiteX186" fmla="*/ 11811750 w 12191999"/>
              <a:gd name="connsiteY186" fmla="*/ 226923 h 5074664"/>
              <a:gd name="connsiteX187" fmla="*/ 12187642 w 12191999"/>
              <a:gd name="connsiteY187" fmla="*/ 2599 h 5074664"/>
              <a:gd name="connsiteX188" fmla="*/ 12191997 w 12191999"/>
              <a:gd name="connsiteY188" fmla="*/ 2599 h 5074664"/>
              <a:gd name="connsiteX189" fmla="*/ 12191997 w 12191999"/>
              <a:gd name="connsiteY189" fmla="*/ 1 h 5074664"/>
              <a:gd name="connsiteX190" fmla="*/ 12191999 w 12191999"/>
              <a:gd name="connsiteY190"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1144840 w 12191999"/>
              <a:gd name="connsiteY85" fmla="*/ 226923 h 5074664"/>
              <a:gd name="connsiteX86" fmla="*/ 763569 w 12191999"/>
              <a:gd name="connsiteY86" fmla="*/ 453846 h 5074664"/>
              <a:gd name="connsiteX87" fmla="*/ 763569 w 12191999"/>
              <a:gd name="connsiteY87" fmla="*/ 907691 h 5074664"/>
              <a:gd name="connsiteX88" fmla="*/ 1144841 w 12191999"/>
              <a:gd name="connsiteY88" fmla="*/ 1134614 h 5074664"/>
              <a:gd name="connsiteX89" fmla="*/ 1527134 w 12191999"/>
              <a:gd name="connsiteY89" fmla="*/ 907691 h 5074664"/>
              <a:gd name="connsiteX90" fmla="*/ 1527134 w 12191999"/>
              <a:gd name="connsiteY90" fmla="*/ 455039 h 5074664"/>
              <a:gd name="connsiteX91" fmla="*/ 1529133 w 12191999"/>
              <a:gd name="connsiteY91" fmla="*/ 455039 h 5074664"/>
              <a:gd name="connsiteX92" fmla="*/ 1907381 w 12191999"/>
              <a:gd name="connsiteY92" fmla="*/ 680768 h 5074664"/>
              <a:gd name="connsiteX93" fmla="*/ 1907381 w 12191999"/>
              <a:gd name="connsiteY93" fmla="*/ 680770 h 5074664"/>
              <a:gd name="connsiteX94" fmla="*/ 1527134 w 12191999"/>
              <a:gd name="connsiteY94" fmla="*/ 907692 h 5074664"/>
              <a:gd name="connsiteX95" fmla="*/ 1527134 w 12191999"/>
              <a:gd name="connsiteY95" fmla="*/ 1362560 h 5074664"/>
              <a:gd name="connsiteX96" fmla="*/ 1144840 w 12191999"/>
              <a:gd name="connsiteY96" fmla="*/ 1134615 h 5074664"/>
              <a:gd name="connsiteX97" fmla="*/ 763570 w 12191999"/>
              <a:gd name="connsiteY97" fmla="*/ 1362559 h 5074664"/>
              <a:gd name="connsiteX98" fmla="*/ 763570 w 12191999"/>
              <a:gd name="connsiteY98" fmla="*/ 907692 h 5074664"/>
              <a:gd name="connsiteX99" fmla="*/ 383321 w 12191999"/>
              <a:gd name="connsiteY99" fmla="*/ 680769 h 5074664"/>
              <a:gd name="connsiteX100" fmla="*/ 3072 w 12191999"/>
              <a:gd name="connsiteY100" fmla="*/ 907692 h 5074664"/>
              <a:gd name="connsiteX101" fmla="*/ 3072 w 12191999"/>
              <a:gd name="connsiteY101" fmla="*/ 1362560 h 5074664"/>
              <a:gd name="connsiteX102" fmla="*/ 383321 w 12191999"/>
              <a:gd name="connsiteY102" fmla="*/ 1589483 h 5074664"/>
              <a:gd name="connsiteX103" fmla="*/ 763568 w 12191999"/>
              <a:gd name="connsiteY103" fmla="*/ 1362561 h 5074664"/>
              <a:gd name="connsiteX104" fmla="*/ 763568 w 12191999"/>
              <a:gd name="connsiteY104" fmla="*/ 1815186 h 5074664"/>
              <a:gd name="connsiteX105" fmla="*/ 385362 w 12191999"/>
              <a:gd name="connsiteY105" fmla="*/ 1589483 h 5074664"/>
              <a:gd name="connsiteX106" fmla="*/ 3069 w 12191999"/>
              <a:gd name="connsiteY106" fmla="*/ 1816406 h 5074664"/>
              <a:gd name="connsiteX107" fmla="*/ 3069 w 12191999"/>
              <a:gd name="connsiteY107" fmla="*/ 2270251 h 5074664"/>
              <a:gd name="connsiteX108" fmla="*/ 385362 w 12191999"/>
              <a:gd name="connsiteY108" fmla="*/ 2497174 h 5074664"/>
              <a:gd name="connsiteX109" fmla="*/ 765612 w 12191999"/>
              <a:gd name="connsiteY109" fmla="*/ 2270251 h 5074664"/>
              <a:gd name="connsiteX110" fmla="*/ 765612 w 12191999"/>
              <a:gd name="connsiteY110" fmla="*/ 1817622 h 5074664"/>
              <a:gd name="connsiteX111" fmla="*/ 1144840 w 12191999"/>
              <a:gd name="connsiteY111" fmla="*/ 2043329 h 5074664"/>
              <a:gd name="connsiteX112" fmla="*/ 1527131 w 12191999"/>
              <a:gd name="connsiteY112" fmla="*/ 1816408 h 5074664"/>
              <a:gd name="connsiteX113" fmla="*/ 1527131 w 12191999"/>
              <a:gd name="connsiteY113" fmla="*/ 2270251 h 5074664"/>
              <a:gd name="connsiteX114" fmla="*/ 1909425 w 12191999"/>
              <a:gd name="connsiteY114" fmla="*/ 2497174 h 5074664"/>
              <a:gd name="connsiteX115" fmla="*/ 2289674 w 12191999"/>
              <a:gd name="connsiteY115" fmla="*/ 2270251 h 5074664"/>
              <a:gd name="connsiteX116" fmla="*/ 2289674 w 12191999"/>
              <a:gd name="connsiteY116" fmla="*/ 1817621 h 5074664"/>
              <a:gd name="connsiteX117" fmla="*/ 2668904 w 12191999"/>
              <a:gd name="connsiteY117" fmla="*/ 2043329 h 5074664"/>
              <a:gd name="connsiteX118" fmla="*/ 3049153 w 12191999"/>
              <a:gd name="connsiteY118" fmla="*/ 1816406 h 5074664"/>
              <a:gd name="connsiteX119" fmla="*/ 3049153 w 12191999"/>
              <a:gd name="connsiteY119" fmla="*/ 1362560 h 5074664"/>
              <a:gd name="connsiteX120" fmla="*/ 3048711 w 12191999"/>
              <a:gd name="connsiteY120" fmla="*/ 1362295 h 5074664"/>
              <a:gd name="connsiteX121" fmla="*/ 3049155 w 12191999"/>
              <a:gd name="connsiteY121" fmla="*/ 1362295 h 5074664"/>
              <a:gd name="connsiteX122" fmla="*/ 3049155 w 12191999"/>
              <a:gd name="connsiteY122" fmla="*/ 1362560 h 5074664"/>
              <a:gd name="connsiteX123" fmla="*/ 3431450 w 12191999"/>
              <a:gd name="connsiteY123" fmla="*/ 1589483 h 5074664"/>
              <a:gd name="connsiteX124" fmla="*/ 3811694 w 12191999"/>
              <a:gd name="connsiteY124" fmla="*/ 1362562 h 5074664"/>
              <a:gd name="connsiteX125" fmla="*/ 3811694 w 12191999"/>
              <a:gd name="connsiteY125" fmla="*/ 1816406 h 5074664"/>
              <a:gd name="connsiteX126" fmla="*/ 4192966 w 12191999"/>
              <a:gd name="connsiteY126" fmla="*/ 2043329 h 5074664"/>
              <a:gd name="connsiteX127" fmla="*/ 4573215 w 12191999"/>
              <a:gd name="connsiteY127" fmla="*/ 1816406 h 5074664"/>
              <a:gd name="connsiteX128" fmla="*/ 4573215 w 12191999"/>
              <a:gd name="connsiteY128" fmla="*/ 1362560 h 5074664"/>
              <a:gd name="connsiteX129" fmla="*/ 4955509 w 12191999"/>
              <a:gd name="connsiteY129" fmla="*/ 1589483 h 5074664"/>
              <a:gd name="connsiteX130" fmla="*/ 5336782 w 12191999"/>
              <a:gd name="connsiteY130" fmla="*/ 1362560 h 5074664"/>
              <a:gd name="connsiteX131" fmla="*/ 5336782 w 12191999"/>
              <a:gd name="connsiteY131" fmla="*/ 909858 h 5074664"/>
              <a:gd name="connsiteX132" fmla="*/ 5340413 w 12191999"/>
              <a:gd name="connsiteY132" fmla="*/ 909858 h 5074664"/>
              <a:gd name="connsiteX133" fmla="*/ 5717029 w 12191999"/>
              <a:gd name="connsiteY133" fmla="*/ 1134614 h 5074664"/>
              <a:gd name="connsiteX134" fmla="*/ 6093647 w 12191999"/>
              <a:gd name="connsiteY134" fmla="*/ 909858 h 5074664"/>
              <a:gd name="connsiteX135" fmla="*/ 6097788 w 12191999"/>
              <a:gd name="connsiteY135" fmla="*/ 909858 h 5074664"/>
              <a:gd name="connsiteX136" fmla="*/ 6097788 w 12191999"/>
              <a:gd name="connsiteY136" fmla="*/ 1362253 h 5074664"/>
              <a:gd name="connsiteX137" fmla="*/ 5718052 w 12191999"/>
              <a:gd name="connsiteY137" fmla="*/ 1134615 h 5074664"/>
              <a:gd name="connsiteX138" fmla="*/ 5336784 w 12191999"/>
              <a:gd name="connsiteY138" fmla="*/ 1362560 h 5074664"/>
              <a:gd name="connsiteX139" fmla="*/ 5336784 w 12191999"/>
              <a:gd name="connsiteY139" fmla="*/ 1816406 h 5074664"/>
              <a:gd name="connsiteX140" fmla="*/ 5718052 w 12191999"/>
              <a:gd name="connsiteY140" fmla="*/ 2043329 h 5074664"/>
              <a:gd name="connsiteX141" fmla="*/ 6098300 w 12191999"/>
              <a:gd name="connsiteY141" fmla="*/ 1816406 h 5074664"/>
              <a:gd name="connsiteX142" fmla="*/ 6098300 w 12191999"/>
              <a:gd name="connsiteY142" fmla="*/ 1362866 h 5074664"/>
              <a:gd name="connsiteX143" fmla="*/ 6478037 w 12191999"/>
              <a:gd name="connsiteY143" fmla="*/ 1589483 h 5074664"/>
              <a:gd name="connsiteX144" fmla="*/ 6858286 w 12191999"/>
              <a:gd name="connsiteY144" fmla="*/ 1362560 h 5074664"/>
              <a:gd name="connsiteX145" fmla="*/ 6858286 w 12191999"/>
              <a:gd name="connsiteY145" fmla="*/ 909858 h 5074664"/>
              <a:gd name="connsiteX146" fmla="*/ 6861928 w 12191999"/>
              <a:gd name="connsiteY146" fmla="*/ 909858 h 5074664"/>
              <a:gd name="connsiteX147" fmla="*/ 7239559 w 12191999"/>
              <a:gd name="connsiteY147" fmla="*/ 1134614 h 5074664"/>
              <a:gd name="connsiteX148" fmla="*/ 7621853 w 12191999"/>
              <a:gd name="connsiteY148" fmla="*/ 907691 h 5074664"/>
              <a:gd name="connsiteX149" fmla="*/ 7621853 w 12191999"/>
              <a:gd name="connsiteY149" fmla="*/ 907477 h 5074664"/>
              <a:gd name="connsiteX150" fmla="*/ 7622212 w 12191999"/>
              <a:gd name="connsiteY150" fmla="*/ 907477 h 5074664"/>
              <a:gd name="connsiteX151" fmla="*/ 7621852 w 12191999"/>
              <a:gd name="connsiteY151" fmla="*/ 907692 h 5074664"/>
              <a:gd name="connsiteX152" fmla="*/ 7621852 w 12191999"/>
              <a:gd name="connsiteY152" fmla="*/ 1362560 h 5074664"/>
              <a:gd name="connsiteX153" fmla="*/ 7239559 w 12191999"/>
              <a:gd name="connsiteY153" fmla="*/ 1134615 h 5074664"/>
              <a:gd name="connsiteX154" fmla="*/ 6858287 w 12191999"/>
              <a:gd name="connsiteY154" fmla="*/ 1362560 h 5074664"/>
              <a:gd name="connsiteX155" fmla="*/ 6858287 w 12191999"/>
              <a:gd name="connsiteY155" fmla="*/ 1816406 h 5074664"/>
              <a:gd name="connsiteX156" fmla="*/ 7239559 w 12191999"/>
              <a:gd name="connsiteY156" fmla="*/ 2043329 h 5074664"/>
              <a:gd name="connsiteX157" fmla="*/ 7621853 w 12191999"/>
              <a:gd name="connsiteY157" fmla="*/ 1816406 h 5074664"/>
              <a:gd name="connsiteX158" fmla="*/ 7621853 w 12191999"/>
              <a:gd name="connsiteY158" fmla="*/ 1362561 h 5074664"/>
              <a:gd name="connsiteX159" fmla="*/ 8002101 w 12191999"/>
              <a:gd name="connsiteY159" fmla="*/ 1589483 h 5074664"/>
              <a:gd name="connsiteX160" fmla="*/ 8382350 w 12191999"/>
              <a:gd name="connsiteY160" fmla="*/ 1362560 h 5074664"/>
              <a:gd name="connsiteX161" fmla="*/ 8382350 w 12191999"/>
              <a:gd name="connsiteY161" fmla="*/ 907692 h 5074664"/>
              <a:gd name="connsiteX162" fmla="*/ 8381990 w 12191999"/>
              <a:gd name="connsiteY162" fmla="*/ 907477 h 5074664"/>
              <a:gd name="connsiteX163" fmla="*/ 8382351 w 12191999"/>
              <a:gd name="connsiteY163" fmla="*/ 907477 h 5074664"/>
              <a:gd name="connsiteX164" fmla="*/ 8382351 w 12191999"/>
              <a:gd name="connsiteY164" fmla="*/ 907691 h 5074664"/>
              <a:gd name="connsiteX165" fmla="*/ 8763623 w 12191999"/>
              <a:gd name="connsiteY165" fmla="*/ 1134614 h 5074664"/>
              <a:gd name="connsiteX166" fmla="*/ 9143872 w 12191999"/>
              <a:gd name="connsiteY166" fmla="*/ 907691 h 5074664"/>
              <a:gd name="connsiteX167" fmla="*/ 9143872 w 12191999"/>
              <a:gd name="connsiteY167" fmla="*/ 455039 h 5074664"/>
              <a:gd name="connsiteX168" fmla="*/ 9145884 w 12191999"/>
              <a:gd name="connsiteY168" fmla="*/ 455039 h 5074664"/>
              <a:gd name="connsiteX169" fmla="*/ 9526166 w 12191999"/>
              <a:gd name="connsiteY169" fmla="*/ 680768 h 5074664"/>
              <a:gd name="connsiteX170" fmla="*/ 9904415 w 12191999"/>
              <a:gd name="connsiteY170" fmla="*/ 455039 h 5074664"/>
              <a:gd name="connsiteX171" fmla="*/ 9906414 w 12191999"/>
              <a:gd name="connsiteY171" fmla="*/ 455039 h 5074664"/>
              <a:gd name="connsiteX172" fmla="*/ 9906414 w 12191999"/>
              <a:gd name="connsiteY172" fmla="*/ 907691 h 5074664"/>
              <a:gd name="connsiteX173" fmla="*/ 10287686 w 12191999"/>
              <a:gd name="connsiteY173" fmla="*/ 1134614 h 5074664"/>
              <a:gd name="connsiteX174" fmla="*/ 10667935 w 12191999"/>
              <a:gd name="connsiteY174" fmla="*/ 907691 h 5074664"/>
              <a:gd name="connsiteX175" fmla="*/ 10667935 w 12191999"/>
              <a:gd name="connsiteY175" fmla="*/ 453846 h 5074664"/>
              <a:gd name="connsiteX176" fmla="*/ 10289379 w 12191999"/>
              <a:gd name="connsiteY176" fmla="*/ 227934 h 5074664"/>
              <a:gd name="connsiteX177" fmla="*/ 10289379 w 12191999"/>
              <a:gd name="connsiteY177" fmla="*/ 225913 h 5074664"/>
              <a:gd name="connsiteX178" fmla="*/ 10663578 w 12191999"/>
              <a:gd name="connsiteY178" fmla="*/ 2599 h 5074664"/>
              <a:gd name="connsiteX179" fmla="*/ 10667935 w 12191999"/>
              <a:gd name="connsiteY179" fmla="*/ 2599 h 5074664"/>
              <a:gd name="connsiteX180" fmla="*/ 10667935 w 12191999"/>
              <a:gd name="connsiteY180" fmla="*/ 453845 h 5074664"/>
              <a:gd name="connsiteX181" fmla="*/ 11050229 w 12191999"/>
              <a:gd name="connsiteY181" fmla="*/ 680768 h 5074664"/>
              <a:gd name="connsiteX182" fmla="*/ 11431501 w 12191999"/>
              <a:gd name="connsiteY182" fmla="*/ 453845 h 5074664"/>
              <a:gd name="connsiteX183" fmla="*/ 11431501 w 12191999"/>
              <a:gd name="connsiteY183" fmla="*/ 2599 h 5074664"/>
              <a:gd name="connsiteX184" fmla="*/ 11434846 w 12191999"/>
              <a:gd name="connsiteY184" fmla="*/ 2599 h 5074664"/>
              <a:gd name="connsiteX185" fmla="*/ 11811750 w 12191999"/>
              <a:gd name="connsiteY185" fmla="*/ 226923 h 5074664"/>
              <a:gd name="connsiteX186" fmla="*/ 12187642 w 12191999"/>
              <a:gd name="connsiteY186" fmla="*/ 2599 h 5074664"/>
              <a:gd name="connsiteX187" fmla="*/ 12191997 w 12191999"/>
              <a:gd name="connsiteY187" fmla="*/ 2599 h 5074664"/>
              <a:gd name="connsiteX188" fmla="*/ 12191997 w 12191999"/>
              <a:gd name="connsiteY188" fmla="*/ 1 h 5074664"/>
              <a:gd name="connsiteX189" fmla="*/ 12191999 w 12191999"/>
              <a:gd name="connsiteY189" fmla="*/ 0 h 5074664"/>
              <a:gd name="connsiteX0" fmla="*/ 11430478 w 12191999"/>
              <a:gd name="connsiteY0" fmla="*/ 1363169 h 5074664"/>
              <a:gd name="connsiteX1" fmla="*/ 11430478 w 12191999"/>
              <a:gd name="connsiteY1" fmla="*/ 1815797 h 5074664"/>
              <a:gd name="connsiteX2" fmla="*/ 11050229 w 12191999"/>
              <a:gd name="connsiteY2" fmla="*/ 1589483 h 5074664"/>
              <a:gd name="connsiteX3" fmla="*/ 11430478 w 12191999"/>
              <a:gd name="connsiteY3" fmla="*/ 1363169 h 5074664"/>
              <a:gd name="connsiteX4" fmla="*/ 9906414 w 12191999"/>
              <a:gd name="connsiteY4" fmla="*/ 1362561 h 5074664"/>
              <a:gd name="connsiteX5" fmla="*/ 9906414 w 12191999"/>
              <a:gd name="connsiteY5" fmla="*/ 1816405 h 5074664"/>
              <a:gd name="connsiteX6" fmla="*/ 9526166 w 12191999"/>
              <a:gd name="connsiteY6" fmla="*/ 1589483 h 5074664"/>
              <a:gd name="connsiteX7" fmla="*/ 9906414 w 12191999"/>
              <a:gd name="connsiteY7" fmla="*/ 1362561 h 5074664"/>
              <a:gd name="connsiteX8" fmla="*/ 10667935 w 12191999"/>
              <a:gd name="connsiteY8" fmla="*/ 1362560 h 5074664"/>
              <a:gd name="connsiteX9" fmla="*/ 11050229 w 12191999"/>
              <a:gd name="connsiteY9" fmla="*/ 1589483 h 5074664"/>
              <a:gd name="connsiteX10" fmla="*/ 10667935 w 12191999"/>
              <a:gd name="connsiteY10" fmla="*/ 1816406 h 5074664"/>
              <a:gd name="connsiteX11" fmla="*/ 10667935 w 12191999"/>
              <a:gd name="connsiteY11" fmla="*/ 1362560 h 5074664"/>
              <a:gd name="connsiteX12" fmla="*/ 9143872 w 12191999"/>
              <a:gd name="connsiteY12" fmla="*/ 1362560 h 5074664"/>
              <a:gd name="connsiteX13" fmla="*/ 9526166 w 12191999"/>
              <a:gd name="connsiteY13" fmla="*/ 1589483 h 5074664"/>
              <a:gd name="connsiteX14" fmla="*/ 9143872 w 12191999"/>
              <a:gd name="connsiteY14" fmla="*/ 1816406 h 5074664"/>
              <a:gd name="connsiteX15" fmla="*/ 9143872 w 12191999"/>
              <a:gd name="connsiteY15" fmla="*/ 1362560 h 5074664"/>
              <a:gd name="connsiteX16" fmla="*/ 1527134 w 12191999"/>
              <a:gd name="connsiteY16" fmla="*/ 1362560 h 5074664"/>
              <a:gd name="connsiteX17" fmla="*/ 1907383 w 12191999"/>
              <a:gd name="connsiteY17" fmla="*/ 1589483 h 5074664"/>
              <a:gd name="connsiteX18" fmla="*/ 2287633 w 12191999"/>
              <a:gd name="connsiteY18" fmla="*/ 1362560 h 5074664"/>
              <a:gd name="connsiteX19" fmla="*/ 2287633 w 12191999"/>
              <a:gd name="connsiteY19" fmla="*/ 1815188 h 5074664"/>
              <a:gd name="connsiteX20" fmla="*/ 1909425 w 12191999"/>
              <a:gd name="connsiteY20" fmla="*/ 1589483 h 5074664"/>
              <a:gd name="connsiteX21" fmla="*/ 1527134 w 12191999"/>
              <a:gd name="connsiteY21" fmla="*/ 1816404 h 5074664"/>
              <a:gd name="connsiteX22" fmla="*/ 1527134 w 12191999"/>
              <a:gd name="connsiteY22" fmla="*/ 1362560 h 5074664"/>
              <a:gd name="connsiteX23" fmla="*/ 2287633 w 12191999"/>
              <a:gd name="connsiteY23" fmla="*/ 1362295 h 5074664"/>
              <a:gd name="connsiteX24" fmla="*/ 2288076 w 12191999"/>
              <a:gd name="connsiteY24" fmla="*/ 1362295 h 5074664"/>
              <a:gd name="connsiteX25" fmla="*/ 2287633 w 12191999"/>
              <a:gd name="connsiteY25" fmla="*/ 1362560 h 5074664"/>
              <a:gd name="connsiteX26" fmla="*/ 2287633 w 12191999"/>
              <a:gd name="connsiteY26" fmla="*/ 1362295 h 5074664"/>
              <a:gd name="connsiteX27" fmla="*/ 3811698 w 12191999"/>
              <a:gd name="connsiteY27" fmla="*/ 907692 h 5074664"/>
              <a:gd name="connsiteX28" fmla="*/ 4192968 w 12191999"/>
              <a:gd name="connsiteY28" fmla="*/ 1134614 h 5074664"/>
              <a:gd name="connsiteX29" fmla="*/ 4569585 w 12191999"/>
              <a:gd name="connsiteY29" fmla="*/ 909858 h 5074664"/>
              <a:gd name="connsiteX30" fmla="*/ 4573215 w 12191999"/>
              <a:gd name="connsiteY30" fmla="*/ 909858 h 5074664"/>
              <a:gd name="connsiteX31" fmla="*/ 4573215 w 12191999"/>
              <a:gd name="connsiteY31" fmla="*/ 1362560 h 5074664"/>
              <a:gd name="connsiteX32" fmla="*/ 4192966 w 12191999"/>
              <a:gd name="connsiteY32" fmla="*/ 1134615 h 5074664"/>
              <a:gd name="connsiteX33" fmla="*/ 3811698 w 12191999"/>
              <a:gd name="connsiteY33" fmla="*/ 1362558 h 5074664"/>
              <a:gd name="connsiteX34" fmla="*/ 3811698 w 12191999"/>
              <a:gd name="connsiteY34" fmla="*/ 907692 h 5074664"/>
              <a:gd name="connsiteX35" fmla="*/ 3809695 w 12191999"/>
              <a:gd name="connsiteY35" fmla="*/ 455039 h 5074664"/>
              <a:gd name="connsiteX36" fmla="*/ 3811696 w 12191999"/>
              <a:gd name="connsiteY36" fmla="*/ 455039 h 5074664"/>
              <a:gd name="connsiteX37" fmla="*/ 3811696 w 12191999"/>
              <a:gd name="connsiteY37" fmla="*/ 907691 h 5074664"/>
              <a:gd name="connsiteX38" fmla="*/ 3431450 w 12191999"/>
              <a:gd name="connsiteY38" fmla="*/ 680769 h 5074664"/>
              <a:gd name="connsiteX39" fmla="*/ 3431380 w 12191999"/>
              <a:gd name="connsiteY39" fmla="*/ 680811 h 5074664"/>
              <a:gd name="connsiteX40" fmla="*/ 3431380 w 12191999"/>
              <a:gd name="connsiteY40" fmla="*/ 680729 h 5074664"/>
              <a:gd name="connsiteX41" fmla="*/ 3431447 w 12191999"/>
              <a:gd name="connsiteY41" fmla="*/ 680768 h 5074664"/>
              <a:gd name="connsiteX42" fmla="*/ 3809695 w 12191999"/>
              <a:gd name="connsiteY42" fmla="*/ 455039 h 5074664"/>
              <a:gd name="connsiteX43" fmla="*/ 12191999 w 12191999"/>
              <a:gd name="connsiteY43" fmla="*/ 0 h 5074664"/>
              <a:gd name="connsiteX44" fmla="*/ 12191999 w 12191999"/>
              <a:gd name="connsiteY44" fmla="*/ 453846 h 5074664"/>
              <a:gd name="connsiteX45" fmla="*/ 11811750 w 12191999"/>
              <a:gd name="connsiteY45" fmla="*/ 226924 h 5074664"/>
              <a:gd name="connsiteX46" fmla="*/ 11431501 w 12191999"/>
              <a:gd name="connsiteY46" fmla="*/ 453846 h 5074664"/>
              <a:gd name="connsiteX47" fmla="*/ 11431501 w 12191999"/>
              <a:gd name="connsiteY47" fmla="*/ 907691 h 5074664"/>
              <a:gd name="connsiteX48" fmla="*/ 11811750 w 12191999"/>
              <a:gd name="connsiteY48" fmla="*/ 1134614 h 5074664"/>
              <a:gd name="connsiteX49" fmla="*/ 12191999 w 12191999"/>
              <a:gd name="connsiteY49" fmla="*/ 907691 h 5074664"/>
              <a:gd name="connsiteX50" fmla="*/ 12191999 w 12191999"/>
              <a:gd name="connsiteY50" fmla="*/ 1362560 h 5074664"/>
              <a:gd name="connsiteX51" fmla="*/ 11811750 w 12191999"/>
              <a:gd name="connsiteY51" fmla="*/ 1134615 h 5074664"/>
              <a:gd name="connsiteX52" fmla="*/ 11431501 w 12191999"/>
              <a:gd name="connsiteY52" fmla="*/ 1361949 h 5074664"/>
              <a:gd name="connsiteX53" fmla="*/ 11431501 w 12191999"/>
              <a:gd name="connsiteY53" fmla="*/ 907692 h 5074664"/>
              <a:gd name="connsiteX54" fmla="*/ 11050229 w 12191999"/>
              <a:gd name="connsiteY54" fmla="*/ 680769 h 5074664"/>
              <a:gd name="connsiteX55" fmla="*/ 10667935 w 12191999"/>
              <a:gd name="connsiteY55" fmla="*/ 907692 h 5074664"/>
              <a:gd name="connsiteX56" fmla="*/ 10667935 w 12191999"/>
              <a:gd name="connsiteY56" fmla="*/ 1362560 h 5074664"/>
              <a:gd name="connsiteX57" fmla="*/ 10287686 w 12191999"/>
              <a:gd name="connsiteY57" fmla="*/ 1134615 h 5074664"/>
              <a:gd name="connsiteX58" fmla="*/ 9906415 w 12191999"/>
              <a:gd name="connsiteY58" fmla="*/ 1362560 h 5074664"/>
              <a:gd name="connsiteX59" fmla="*/ 9906415 w 12191999"/>
              <a:gd name="connsiteY59" fmla="*/ 907692 h 5074664"/>
              <a:gd name="connsiteX60" fmla="*/ 9526166 w 12191999"/>
              <a:gd name="connsiteY60" fmla="*/ 680769 h 5074664"/>
              <a:gd name="connsiteX61" fmla="*/ 9143872 w 12191999"/>
              <a:gd name="connsiteY61" fmla="*/ 907692 h 5074664"/>
              <a:gd name="connsiteX62" fmla="*/ 9143872 w 12191999"/>
              <a:gd name="connsiteY62" fmla="*/ 1362560 h 5074664"/>
              <a:gd name="connsiteX63" fmla="*/ 8763623 w 12191999"/>
              <a:gd name="connsiteY63" fmla="*/ 1134615 h 5074664"/>
              <a:gd name="connsiteX64" fmla="*/ 8382351 w 12191999"/>
              <a:gd name="connsiteY64" fmla="*/ 1362560 h 5074664"/>
              <a:gd name="connsiteX65" fmla="*/ 8382351 w 12191999"/>
              <a:gd name="connsiteY65" fmla="*/ 1816406 h 5074664"/>
              <a:gd name="connsiteX66" fmla="*/ 8763623 w 12191999"/>
              <a:gd name="connsiteY66" fmla="*/ 2043329 h 5074664"/>
              <a:gd name="connsiteX67" fmla="*/ 9143872 w 12191999"/>
              <a:gd name="connsiteY67" fmla="*/ 1816406 h 5074664"/>
              <a:gd name="connsiteX68" fmla="*/ 9143872 w 12191999"/>
              <a:gd name="connsiteY68" fmla="*/ 2270251 h 5074664"/>
              <a:gd name="connsiteX69" fmla="*/ 9526166 w 12191999"/>
              <a:gd name="connsiteY69" fmla="*/ 2497174 h 5074664"/>
              <a:gd name="connsiteX70" fmla="*/ 9906415 w 12191999"/>
              <a:gd name="connsiteY70" fmla="*/ 2270251 h 5074664"/>
              <a:gd name="connsiteX71" fmla="*/ 9906415 w 12191999"/>
              <a:gd name="connsiteY71" fmla="*/ 1816407 h 5074664"/>
              <a:gd name="connsiteX72" fmla="*/ 10287686 w 12191999"/>
              <a:gd name="connsiteY72" fmla="*/ 2043329 h 5074664"/>
              <a:gd name="connsiteX73" fmla="*/ 10667935 w 12191999"/>
              <a:gd name="connsiteY73" fmla="*/ 1816406 h 5074664"/>
              <a:gd name="connsiteX74" fmla="*/ 10667935 w 12191999"/>
              <a:gd name="connsiteY74" fmla="*/ 2270251 h 5074664"/>
              <a:gd name="connsiteX75" fmla="*/ 11050229 w 12191999"/>
              <a:gd name="connsiteY75" fmla="*/ 2497174 h 5074664"/>
              <a:gd name="connsiteX76" fmla="*/ 11431501 w 12191999"/>
              <a:gd name="connsiteY76" fmla="*/ 2270251 h 5074664"/>
              <a:gd name="connsiteX77" fmla="*/ 11431501 w 12191999"/>
              <a:gd name="connsiteY77" fmla="*/ 1817015 h 5074664"/>
              <a:gd name="connsiteX78" fmla="*/ 11811750 w 12191999"/>
              <a:gd name="connsiteY78" fmla="*/ 2043329 h 5074664"/>
              <a:gd name="connsiteX79" fmla="*/ 12191999 w 12191999"/>
              <a:gd name="connsiteY79" fmla="*/ 1816406 h 5074664"/>
              <a:gd name="connsiteX80" fmla="*/ 12191999 w 12191999"/>
              <a:gd name="connsiteY80" fmla="*/ 5074664 h 5074664"/>
              <a:gd name="connsiteX81" fmla="*/ 0 w 12191999"/>
              <a:gd name="connsiteY81" fmla="*/ 5074664 h 5074664"/>
              <a:gd name="connsiteX82" fmla="*/ 1 w 12191999"/>
              <a:gd name="connsiteY82" fmla="*/ 453845 h 5074664"/>
              <a:gd name="connsiteX83" fmla="*/ 380250 w 12191999"/>
              <a:gd name="connsiteY83" fmla="*/ 680768 h 5074664"/>
              <a:gd name="connsiteX84" fmla="*/ 760499 w 12191999"/>
              <a:gd name="connsiteY84" fmla="*/ 453845 h 5074664"/>
              <a:gd name="connsiteX85" fmla="*/ 763569 w 12191999"/>
              <a:gd name="connsiteY85" fmla="*/ 453846 h 5074664"/>
              <a:gd name="connsiteX86" fmla="*/ 763569 w 12191999"/>
              <a:gd name="connsiteY86" fmla="*/ 907691 h 5074664"/>
              <a:gd name="connsiteX87" fmla="*/ 1144841 w 12191999"/>
              <a:gd name="connsiteY87" fmla="*/ 1134614 h 5074664"/>
              <a:gd name="connsiteX88" fmla="*/ 1527134 w 12191999"/>
              <a:gd name="connsiteY88" fmla="*/ 907691 h 5074664"/>
              <a:gd name="connsiteX89" fmla="*/ 1527134 w 12191999"/>
              <a:gd name="connsiteY89" fmla="*/ 455039 h 5074664"/>
              <a:gd name="connsiteX90" fmla="*/ 1529133 w 12191999"/>
              <a:gd name="connsiteY90" fmla="*/ 455039 h 5074664"/>
              <a:gd name="connsiteX91" fmla="*/ 1907381 w 12191999"/>
              <a:gd name="connsiteY91" fmla="*/ 680768 h 5074664"/>
              <a:gd name="connsiteX92" fmla="*/ 1907381 w 12191999"/>
              <a:gd name="connsiteY92" fmla="*/ 680770 h 5074664"/>
              <a:gd name="connsiteX93" fmla="*/ 1527134 w 12191999"/>
              <a:gd name="connsiteY93" fmla="*/ 907692 h 5074664"/>
              <a:gd name="connsiteX94" fmla="*/ 1527134 w 12191999"/>
              <a:gd name="connsiteY94" fmla="*/ 1362560 h 5074664"/>
              <a:gd name="connsiteX95" fmla="*/ 1144840 w 12191999"/>
              <a:gd name="connsiteY95" fmla="*/ 1134615 h 5074664"/>
              <a:gd name="connsiteX96" fmla="*/ 763570 w 12191999"/>
              <a:gd name="connsiteY96" fmla="*/ 1362559 h 5074664"/>
              <a:gd name="connsiteX97" fmla="*/ 763570 w 12191999"/>
              <a:gd name="connsiteY97" fmla="*/ 907692 h 5074664"/>
              <a:gd name="connsiteX98" fmla="*/ 383321 w 12191999"/>
              <a:gd name="connsiteY98" fmla="*/ 680769 h 5074664"/>
              <a:gd name="connsiteX99" fmla="*/ 3072 w 12191999"/>
              <a:gd name="connsiteY99" fmla="*/ 907692 h 5074664"/>
              <a:gd name="connsiteX100" fmla="*/ 3072 w 12191999"/>
              <a:gd name="connsiteY100" fmla="*/ 1362560 h 5074664"/>
              <a:gd name="connsiteX101" fmla="*/ 383321 w 12191999"/>
              <a:gd name="connsiteY101" fmla="*/ 1589483 h 5074664"/>
              <a:gd name="connsiteX102" fmla="*/ 763568 w 12191999"/>
              <a:gd name="connsiteY102" fmla="*/ 1362561 h 5074664"/>
              <a:gd name="connsiteX103" fmla="*/ 763568 w 12191999"/>
              <a:gd name="connsiteY103" fmla="*/ 1815186 h 5074664"/>
              <a:gd name="connsiteX104" fmla="*/ 385362 w 12191999"/>
              <a:gd name="connsiteY104" fmla="*/ 1589483 h 5074664"/>
              <a:gd name="connsiteX105" fmla="*/ 3069 w 12191999"/>
              <a:gd name="connsiteY105" fmla="*/ 1816406 h 5074664"/>
              <a:gd name="connsiteX106" fmla="*/ 3069 w 12191999"/>
              <a:gd name="connsiteY106" fmla="*/ 2270251 h 5074664"/>
              <a:gd name="connsiteX107" fmla="*/ 385362 w 12191999"/>
              <a:gd name="connsiteY107" fmla="*/ 2497174 h 5074664"/>
              <a:gd name="connsiteX108" fmla="*/ 765612 w 12191999"/>
              <a:gd name="connsiteY108" fmla="*/ 2270251 h 5074664"/>
              <a:gd name="connsiteX109" fmla="*/ 765612 w 12191999"/>
              <a:gd name="connsiteY109" fmla="*/ 1817622 h 5074664"/>
              <a:gd name="connsiteX110" fmla="*/ 1144840 w 12191999"/>
              <a:gd name="connsiteY110" fmla="*/ 2043329 h 5074664"/>
              <a:gd name="connsiteX111" fmla="*/ 1527131 w 12191999"/>
              <a:gd name="connsiteY111" fmla="*/ 1816408 h 5074664"/>
              <a:gd name="connsiteX112" fmla="*/ 1527131 w 12191999"/>
              <a:gd name="connsiteY112" fmla="*/ 2270251 h 5074664"/>
              <a:gd name="connsiteX113" fmla="*/ 1909425 w 12191999"/>
              <a:gd name="connsiteY113" fmla="*/ 2497174 h 5074664"/>
              <a:gd name="connsiteX114" fmla="*/ 2289674 w 12191999"/>
              <a:gd name="connsiteY114" fmla="*/ 2270251 h 5074664"/>
              <a:gd name="connsiteX115" fmla="*/ 2289674 w 12191999"/>
              <a:gd name="connsiteY115" fmla="*/ 1817621 h 5074664"/>
              <a:gd name="connsiteX116" fmla="*/ 2668904 w 12191999"/>
              <a:gd name="connsiteY116" fmla="*/ 2043329 h 5074664"/>
              <a:gd name="connsiteX117" fmla="*/ 3049153 w 12191999"/>
              <a:gd name="connsiteY117" fmla="*/ 1816406 h 5074664"/>
              <a:gd name="connsiteX118" fmla="*/ 3049153 w 12191999"/>
              <a:gd name="connsiteY118" fmla="*/ 1362560 h 5074664"/>
              <a:gd name="connsiteX119" fmla="*/ 3048711 w 12191999"/>
              <a:gd name="connsiteY119" fmla="*/ 1362295 h 5074664"/>
              <a:gd name="connsiteX120" fmla="*/ 3049155 w 12191999"/>
              <a:gd name="connsiteY120" fmla="*/ 1362295 h 5074664"/>
              <a:gd name="connsiteX121" fmla="*/ 3049155 w 12191999"/>
              <a:gd name="connsiteY121" fmla="*/ 1362560 h 5074664"/>
              <a:gd name="connsiteX122" fmla="*/ 3431450 w 12191999"/>
              <a:gd name="connsiteY122" fmla="*/ 1589483 h 5074664"/>
              <a:gd name="connsiteX123" fmla="*/ 3811694 w 12191999"/>
              <a:gd name="connsiteY123" fmla="*/ 1362562 h 5074664"/>
              <a:gd name="connsiteX124" fmla="*/ 3811694 w 12191999"/>
              <a:gd name="connsiteY124" fmla="*/ 1816406 h 5074664"/>
              <a:gd name="connsiteX125" fmla="*/ 4192966 w 12191999"/>
              <a:gd name="connsiteY125" fmla="*/ 2043329 h 5074664"/>
              <a:gd name="connsiteX126" fmla="*/ 4573215 w 12191999"/>
              <a:gd name="connsiteY126" fmla="*/ 1816406 h 5074664"/>
              <a:gd name="connsiteX127" fmla="*/ 4573215 w 12191999"/>
              <a:gd name="connsiteY127" fmla="*/ 1362560 h 5074664"/>
              <a:gd name="connsiteX128" fmla="*/ 4955509 w 12191999"/>
              <a:gd name="connsiteY128" fmla="*/ 1589483 h 5074664"/>
              <a:gd name="connsiteX129" fmla="*/ 5336782 w 12191999"/>
              <a:gd name="connsiteY129" fmla="*/ 1362560 h 5074664"/>
              <a:gd name="connsiteX130" fmla="*/ 5336782 w 12191999"/>
              <a:gd name="connsiteY130" fmla="*/ 909858 h 5074664"/>
              <a:gd name="connsiteX131" fmla="*/ 5340413 w 12191999"/>
              <a:gd name="connsiteY131" fmla="*/ 909858 h 5074664"/>
              <a:gd name="connsiteX132" fmla="*/ 5717029 w 12191999"/>
              <a:gd name="connsiteY132" fmla="*/ 1134614 h 5074664"/>
              <a:gd name="connsiteX133" fmla="*/ 6093647 w 12191999"/>
              <a:gd name="connsiteY133" fmla="*/ 909858 h 5074664"/>
              <a:gd name="connsiteX134" fmla="*/ 6097788 w 12191999"/>
              <a:gd name="connsiteY134" fmla="*/ 909858 h 5074664"/>
              <a:gd name="connsiteX135" fmla="*/ 6097788 w 12191999"/>
              <a:gd name="connsiteY135" fmla="*/ 1362253 h 5074664"/>
              <a:gd name="connsiteX136" fmla="*/ 5718052 w 12191999"/>
              <a:gd name="connsiteY136" fmla="*/ 1134615 h 5074664"/>
              <a:gd name="connsiteX137" fmla="*/ 5336784 w 12191999"/>
              <a:gd name="connsiteY137" fmla="*/ 1362560 h 5074664"/>
              <a:gd name="connsiteX138" fmla="*/ 5336784 w 12191999"/>
              <a:gd name="connsiteY138" fmla="*/ 1816406 h 5074664"/>
              <a:gd name="connsiteX139" fmla="*/ 5718052 w 12191999"/>
              <a:gd name="connsiteY139" fmla="*/ 2043329 h 5074664"/>
              <a:gd name="connsiteX140" fmla="*/ 6098300 w 12191999"/>
              <a:gd name="connsiteY140" fmla="*/ 1816406 h 5074664"/>
              <a:gd name="connsiteX141" fmla="*/ 6098300 w 12191999"/>
              <a:gd name="connsiteY141" fmla="*/ 1362866 h 5074664"/>
              <a:gd name="connsiteX142" fmla="*/ 6478037 w 12191999"/>
              <a:gd name="connsiteY142" fmla="*/ 1589483 h 5074664"/>
              <a:gd name="connsiteX143" fmla="*/ 6858286 w 12191999"/>
              <a:gd name="connsiteY143" fmla="*/ 1362560 h 5074664"/>
              <a:gd name="connsiteX144" fmla="*/ 6858286 w 12191999"/>
              <a:gd name="connsiteY144" fmla="*/ 909858 h 5074664"/>
              <a:gd name="connsiteX145" fmla="*/ 6861928 w 12191999"/>
              <a:gd name="connsiteY145" fmla="*/ 909858 h 5074664"/>
              <a:gd name="connsiteX146" fmla="*/ 7239559 w 12191999"/>
              <a:gd name="connsiteY146" fmla="*/ 1134614 h 5074664"/>
              <a:gd name="connsiteX147" fmla="*/ 7621853 w 12191999"/>
              <a:gd name="connsiteY147" fmla="*/ 907691 h 5074664"/>
              <a:gd name="connsiteX148" fmla="*/ 7621853 w 12191999"/>
              <a:gd name="connsiteY148" fmla="*/ 907477 h 5074664"/>
              <a:gd name="connsiteX149" fmla="*/ 7622212 w 12191999"/>
              <a:gd name="connsiteY149" fmla="*/ 907477 h 5074664"/>
              <a:gd name="connsiteX150" fmla="*/ 7621852 w 12191999"/>
              <a:gd name="connsiteY150" fmla="*/ 907692 h 5074664"/>
              <a:gd name="connsiteX151" fmla="*/ 7621852 w 12191999"/>
              <a:gd name="connsiteY151" fmla="*/ 1362560 h 5074664"/>
              <a:gd name="connsiteX152" fmla="*/ 7239559 w 12191999"/>
              <a:gd name="connsiteY152" fmla="*/ 1134615 h 5074664"/>
              <a:gd name="connsiteX153" fmla="*/ 6858287 w 12191999"/>
              <a:gd name="connsiteY153" fmla="*/ 1362560 h 5074664"/>
              <a:gd name="connsiteX154" fmla="*/ 6858287 w 12191999"/>
              <a:gd name="connsiteY154" fmla="*/ 1816406 h 5074664"/>
              <a:gd name="connsiteX155" fmla="*/ 7239559 w 12191999"/>
              <a:gd name="connsiteY155" fmla="*/ 2043329 h 5074664"/>
              <a:gd name="connsiteX156" fmla="*/ 7621853 w 12191999"/>
              <a:gd name="connsiteY156" fmla="*/ 1816406 h 5074664"/>
              <a:gd name="connsiteX157" fmla="*/ 7621853 w 12191999"/>
              <a:gd name="connsiteY157" fmla="*/ 1362561 h 5074664"/>
              <a:gd name="connsiteX158" fmla="*/ 8002101 w 12191999"/>
              <a:gd name="connsiteY158" fmla="*/ 1589483 h 5074664"/>
              <a:gd name="connsiteX159" fmla="*/ 8382350 w 12191999"/>
              <a:gd name="connsiteY159" fmla="*/ 1362560 h 5074664"/>
              <a:gd name="connsiteX160" fmla="*/ 8382350 w 12191999"/>
              <a:gd name="connsiteY160" fmla="*/ 907692 h 5074664"/>
              <a:gd name="connsiteX161" fmla="*/ 8381990 w 12191999"/>
              <a:gd name="connsiteY161" fmla="*/ 907477 h 5074664"/>
              <a:gd name="connsiteX162" fmla="*/ 8382351 w 12191999"/>
              <a:gd name="connsiteY162" fmla="*/ 907477 h 5074664"/>
              <a:gd name="connsiteX163" fmla="*/ 8382351 w 12191999"/>
              <a:gd name="connsiteY163" fmla="*/ 907691 h 5074664"/>
              <a:gd name="connsiteX164" fmla="*/ 8763623 w 12191999"/>
              <a:gd name="connsiteY164" fmla="*/ 1134614 h 5074664"/>
              <a:gd name="connsiteX165" fmla="*/ 9143872 w 12191999"/>
              <a:gd name="connsiteY165" fmla="*/ 907691 h 5074664"/>
              <a:gd name="connsiteX166" fmla="*/ 9143872 w 12191999"/>
              <a:gd name="connsiteY166" fmla="*/ 455039 h 5074664"/>
              <a:gd name="connsiteX167" fmla="*/ 9145884 w 12191999"/>
              <a:gd name="connsiteY167" fmla="*/ 455039 h 5074664"/>
              <a:gd name="connsiteX168" fmla="*/ 9526166 w 12191999"/>
              <a:gd name="connsiteY168" fmla="*/ 680768 h 5074664"/>
              <a:gd name="connsiteX169" fmla="*/ 9904415 w 12191999"/>
              <a:gd name="connsiteY169" fmla="*/ 455039 h 5074664"/>
              <a:gd name="connsiteX170" fmla="*/ 9906414 w 12191999"/>
              <a:gd name="connsiteY170" fmla="*/ 455039 h 5074664"/>
              <a:gd name="connsiteX171" fmla="*/ 9906414 w 12191999"/>
              <a:gd name="connsiteY171" fmla="*/ 907691 h 5074664"/>
              <a:gd name="connsiteX172" fmla="*/ 10287686 w 12191999"/>
              <a:gd name="connsiteY172" fmla="*/ 1134614 h 5074664"/>
              <a:gd name="connsiteX173" fmla="*/ 10667935 w 12191999"/>
              <a:gd name="connsiteY173" fmla="*/ 907691 h 5074664"/>
              <a:gd name="connsiteX174" fmla="*/ 10667935 w 12191999"/>
              <a:gd name="connsiteY174" fmla="*/ 453846 h 5074664"/>
              <a:gd name="connsiteX175" fmla="*/ 10289379 w 12191999"/>
              <a:gd name="connsiteY175" fmla="*/ 227934 h 5074664"/>
              <a:gd name="connsiteX176" fmla="*/ 10289379 w 12191999"/>
              <a:gd name="connsiteY176" fmla="*/ 225913 h 5074664"/>
              <a:gd name="connsiteX177" fmla="*/ 10663578 w 12191999"/>
              <a:gd name="connsiteY177" fmla="*/ 2599 h 5074664"/>
              <a:gd name="connsiteX178" fmla="*/ 10667935 w 12191999"/>
              <a:gd name="connsiteY178" fmla="*/ 2599 h 5074664"/>
              <a:gd name="connsiteX179" fmla="*/ 10667935 w 12191999"/>
              <a:gd name="connsiteY179" fmla="*/ 453845 h 5074664"/>
              <a:gd name="connsiteX180" fmla="*/ 11050229 w 12191999"/>
              <a:gd name="connsiteY180" fmla="*/ 680768 h 5074664"/>
              <a:gd name="connsiteX181" fmla="*/ 11431501 w 12191999"/>
              <a:gd name="connsiteY181" fmla="*/ 453845 h 5074664"/>
              <a:gd name="connsiteX182" fmla="*/ 11431501 w 12191999"/>
              <a:gd name="connsiteY182" fmla="*/ 2599 h 5074664"/>
              <a:gd name="connsiteX183" fmla="*/ 11434846 w 12191999"/>
              <a:gd name="connsiteY183" fmla="*/ 2599 h 5074664"/>
              <a:gd name="connsiteX184" fmla="*/ 11811750 w 12191999"/>
              <a:gd name="connsiteY184" fmla="*/ 226923 h 5074664"/>
              <a:gd name="connsiteX185" fmla="*/ 12187642 w 12191999"/>
              <a:gd name="connsiteY185" fmla="*/ 2599 h 5074664"/>
              <a:gd name="connsiteX186" fmla="*/ 12191997 w 12191999"/>
              <a:gd name="connsiteY186" fmla="*/ 2599 h 5074664"/>
              <a:gd name="connsiteX187" fmla="*/ 12191997 w 12191999"/>
              <a:gd name="connsiteY187" fmla="*/ 1 h 5074664"/>
              <a:gd name="connsiteX188" fmla="*/ 12191999 w 12191999"/>
              <a:gd name="connsiteY188" fmla="*/ 0 h 507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12191999" h="5074664">
                <a:moveTo>
                  <a:pt x="11430478" y="1363169"/>
                </a:moveTo>
                <a:lnTo>
                  <a:pt x="11430478" y="1815797"/>
                </a:lnTo>
                <a:lnTo>
                  <a:pt x="11050229" y="1589483"/>
                </a:lnTo>
                <a:lnTo>
                  <a:pt x="11430478" y="1363169"/>
                </a:lnTo>
                <a:close/>
                <a:moveTo>
                  <a:pt x="9906414" y="1362561"/>
                </a:moveTo>
                <a:lnTo>
                  <a:pt x="9906414" y="1816405"/>
                </a:lnTo>
                <a:lnTo>
                  <a:pt x="9526166" y="1589483"/>
                </a:lnTo>
                <a:lnTo>
                  <a:pt x="9906414" y="1362561"/>
                </a:lnTo>
                <a:close/>
                <a:moveTo>
                  <a:pt x="10667935" y="1362560"/>
                </a:moveTo>
                <a:lnTo>
                  <a:pt x="11050229" y="1589483"/>
                </a:lnTo>
                <a:lnTo>
                  <a:pt x="10667935" y="1816406"/>
                </a:lnTo>
                <a:lnTo>
                  <a:pt x="10667935" y="1362560"/>
                </a:lnTo>
                <a:close/>
                <a:moveTo>
                  <a:pt x="9143872" y="1362560"/>
                </a:moveTo>
                <a:lnTo>
                  <a:pt x="9526166" y="1589483"/>
                </a:lnTo>
                <a:lnTo>
                  <a:pt x="9143872" y="1816406"/>
                </a:lnTo>
                <a:lnTo>
                  <a:pt x="9143872" y="1362560"/>
                </a:lnTo>
                <a:close/>
                <a:moveTo>
                  <a:pt x="1527134" y="1362560"/>
                </a:moveTo>
                <a:lnTo>
                  <a:pt x="1907383" y="1589483"/>
                </a:lnTo>
                <a:lnTo>
                  <a:pt x="2287633" y="1362560"/>
                </a:lnTo>
                <a:lnTo>
                  <a:pt x="2287633" y="1815188"/>
                </a:lnTo>
                <a:lnTo>
                  <a:pt x="1909425" y="1589483"/>
                </a:lnTo>
                <a:lnTo>
                  <a:pt x="1527134" y="1816404"/>
                </a:lnTo>
                <a:lnTo>
                  <a:pt x="1527134" y="1362560"/>
                </a:lnTo>
                <a:close/>
                <a:moveTo>
                  <a:pt x="2287633" y="1362295"/>
                </a:moveTo>
                <a:lnTo>
                  <a:pt x="2288076" y="1362295"/>
                </a:lnTo>
                <a:lnTo>
                  <a:pt x="2287633" y="1362560"/>
                </a:lnTo>
                <a:lnTo>
                  <a:pt x="2287633" y="1362295"/>
                </a:lnTo>
                <a:close/>
                <a:moveTo>
                  <a:pt x="3811698" y="907692"/>
                </a:moveTo>
                <a:lnTo>
                  <a:pt x="4192968" y="1134614"/>
                </a:lnTo>
                <a:lnTo>
                  <a:pt x="4569585" y="909858"/>
                </a:lnTo>
                <a:lnTo>
                  <a:pt x="4573215" y="909858"/>
                </a:lnTo>
                <a:lnTo>
                  <a:pt x="4573215" y="1362560"/>
                </a:lnTo>
                <a:lnTo>
                  <a:pt x="4192966" y="1134615"/>
                </a:lnTo>
                <a:lnTo>
                  <a:pt x="3811698" y="1362558"/>
                </a:lnTo>
                <a:lnTo>
                  <a:pt x="3811698" y="907692"/>
                </a:lnTo>
                <a:close/>
                <a:moveTo>
                  <a:pt x="3809695" y="455039"/>
                </a:moveTo>
                <a:lnTo>
                  <a:pt x="3811696" y="455039"/>
                </a:lnTo>
                <a:lnTo>
                  <a:pt x="3811696" y="907691"/>
                </a:lnTo>
                <a:lnTo>
                  <a:pt x="3431450" y="680769"/>
                </a:lnTo>
                <a:lnTo>
                  <a:pt x="3431380" y="680811"/>
                </a:lnTo>
                <a:lnTo>
                  <a:pt x="3431380" y="680729"/>
                </a:lnTo>
                <a:lnTo>
                  <a:pt x="3431447" y="680768"/>
                </a:lnTo>
                <a:lnTo>
                  <a:pt x="3809695" y="455039"/>
                </a:lnTo>
                <a:close/>
                <a:moveTo>
                  <a:pt x="12191999" y="0"/>
                </a:moveTo>
                <a:lnTo>
                  <a:pt x="12191999" y="453846"/>
                </a:lnTo>
                <a:lnTo>
                  <a:pt x="11811750" y="226924"/>
                </a:lnTo>
                <a:lnTo>
                  <a:pt x="11431501" y="453846"/>
                </a:lnTo>
                <a:lnTo>
                  <a:pt x="11431501" y="907691"/>
                </a:lnTo>
                <a:lnTo>
                  <a:pt x="11811750" y="1134614"/>
                </a:lnTo>
                <a:lnTo>
                  <a:pt x="12191999" y="907691"/>
                </a:lnTo>
                <a:lnTo>
                  <a:pt x="12191999" y="1362560"/>
                </a:lnTo>
                <a:lnTo>
                  <a:pt x="11811750" y="1134615"/>
                </a:lnTo>
                <a:lnTo>
                  <a:pt x="11431501" y="1361949"/>
                </a:lnTo>
                <a:lnTo>
                  <a:pt x="11431501" y="907692"/>
                </a:lnTo>
                <a:lnTo>
                  <a:pt x="11050229" y="680769"/>
                </a:lnTo>
                <a:lnTo>
                  <a:pt x="10667935" y="907692"/>
                </a:lnTo>
                <a:lnTo>
                  <a:pt x="10667935" y="1362560"/>
                </a:lnTo>
                <a:lnTo>
                  <a:pt x="10287686" y="1134615"/>
                </a:lnTo>
                <a:lnTo>
                  <a:pt x="9906415" y="1362560"/>
                </a:lnTo>
                <a:lnTo>
                  <a:pt x="9906415" y="907692"/>
                </a:lnTo>
                <a:lnTo>
                  <a:pt x="9526166" y="680769"/>
                </a:lnTo>
                <a:lnTo>
                  <a:pt x="9143872" y="907692"/>
                </a:lnTo>
                <a:lnTo>
                  <a:pt x="9143872" y="1362560"/>
                </a:lnTo>
                <a:lnTo>
                  <a:pt x="8763623" y="1134615"/>
                </a:lnTo>
                <a:lnTo>
                  <a:pt x="8382351" y="1362560"/>
                </a:lnTo>
                <a:lnTo>
                  <a:pt x="8382351" y="1816406"/>
                </a:lnTo>
                <a:lnTo>
                  <a:pt x="8763623" y="2043329"/>
                </a:lnTo>
                <a:lnTo>
                  <a:pt x="9143872" y="1816406"/>
                </a:lnTo>
                <a:lnTo>
                  <a:pt x="9143872" y="2270251"/>
                </a:lnTo>
                <a:lnTo>
                  <a:pt x="9526166" y="2497174"/>
                </a:lnTo>
                <a:lnTo>
                  <a:pt x="9906415" y="2270251"/>
                </a:lnTo>
                <a:lnTo>
                  <a:pt x="9906415" y="1816407"/>
                </a:lnTo>
                <a:lnTo>
                  <a:pt x="10287686" y="2043329"/>
                </a:lnTo>
                <a:lnTo>
                  <a:pt x="10667935" y="1816406"/>
                </a:lnTo>
                <a:lnTo>
                  <a:pt x="10667935" y="2270251"/>
                </a:lnTo>
                <a:lnTo>
                  <a:pt x="11050229" y="2497174"/>
                </a:lnTo>
                <a:lnTo>
                  <a:pt x="11431501" y="2270251"/>
                </a:lnTo>
                <a:lnTo>
                  <a:pt x="11431501" y="1817015"/>
                </a:lnTo>
                <a:lnTo>
                  <a:pt x="11811750" y="2043329"/>
                </a:lnTo>
                <a:lnTo>
                  <a:pt x="12191999" y="1816406"/>
                </a:lnTo>
                <a:lnTo>
                  <a:pt x="12191999" y="5074664"/>
                </a:lnTo>
                <a:lnTo>
                  <a:pt x="0" y="5074664"/>
                </a:lnTo>
                <a:cubicBezTo>
                  <a:pt x="0" y="3534391"/>
                  <a:pt x="1" y="1994118"/>
                  <a:pt x="1" y="453845"/>
                </a:cubicBezTo>
                <a:lnTo>
                  <a:pt x="380250" y="680768"/>
                </a:lnTo>
                <a:lnTo>
                  <a:pt x="760499" y="453845"/>
                </a:lnTo>
                <a:lnTo>
                  <a:pt x="763569" y="453846"/>
                </a:lnTo>
                <a:lnTo>
                  <a:pt x="763569" y="907691"/>
                </a:lnTo>
                <a:lnTo>
                  <a:pt x="1144841" y="1134614"/>
                </a:lnTo>
                <a:lnTo>
                  <a:pt x="1527134" y="907691"/>
                </a:lnTo>
                <a:lnTo>
                  <a:pt x="1527134" y="455039"/>
                </a:lnTo>
                <a:lnTo>
                  <a:pt x="1529133" y="455039"/>
                </a:lnTo>
                <a:lnTo>
                  <a:pt x="1907381" y="680768"/>
                </a:lnTo>
                <a:lnTo>
                  <a:pt x="1907381" y="680770"/>
                </a:lnTo>
                <a:lnTo>
                  <a:pt x="1527134" y="907692"/>
                </a:lnTo>
                <a:lnTo>
                  <a:pt x="1527134" y="1362560"/>
                </a:lnTo>
                <a:lnTo>
                  <a:pt x="1144840" y="1134615"/>
                </a:lnTo>
                <a:lnTo>
                  <a:pt x="763570" y="1362559"/>
                </a:lnTo>
                <a:lnTo>
                  <a:pt x="763570" y="907692"/>
                </a:lnTo>
                <a:lnTo>
                  <a:pt x="383321" y="680769"/>
                </a:lnTo>
                <a:lnTo>
                  <a:pt x="3072" y="907692"/>
                </a:lnTo>
                <a:lnTo>
                  <a:pt x="3072" y="1362560"/>
                </a:lnTo>
                <a:lnTo>
                  <a:pt x="383321" y="1589483"/>
                </a:lnTo>
                <a:lnTo>
                  <a:pt x="763568" y="1362561"/>
                </a:lnTo>
                <a:lnTo>
                  <a:pt x="763568" y="1815186"/>
                </a:lnTo>
                <a:lnTo>
                  <a:pt x="385362" y="1589483"/>
                </a:lnTo>
                <a:lnTo>
                  <a:pt x="3069" y="1816406"/>
                </a:lnTo>
                <a:lnTo>
                  <a:pt x="3069" y="2270251"/>
                </a:lnTo>
                <a:lnTo>
                  <a:pt x="385362" y="2497174"/>
                </a:lnTo>
                <a:lnTo>
                  <a:pt x="765612" y="2270251"/>
                </a:lnTo>
                <a:lnTo>
                  <a:pt x="765612" y="1817622"/>
                </a:lnTo>
                <a:lnTo>
                  <a:pt x="1144840" y="2043329"/>
                </a:lnTo>
                <a:lnTo>
                  <a:pt x="1527131" y="1816408"/>
                </a:lnTo>
                <a:lnTo>
                  <a:pt x="1527131" y="2270251"/>
                </a:lnTo>
                <a:lnTo>
                  <a:pt x="1909425" y="2497174"/>
                </a:lnTo>
                <a:lnTo>
                  <a:pt x="2289674" y="2270251"/>
                </a:lnTo>
                <a:lnTo>
                  <a:pt x="2289674" y="1817621"/>
                </a:lnTo>
                <a:lnTo>
                  <a:pt x="2668904" y="2043329"/>
                </a:lnTo>
                <a:lnTo>
                  <a:pt x="3049153" y="1816406"/>
                </a:lnTo>
                <a:lnTo>
                  <a:pt x="3049153" y="1362560"/>
                </a:lnTo>
                <a:lnTo>
                  <a:pt x="3048711" y="1362295"/>
                </a:lnTo>
                <a:lnTo>
                  <a:pt x="3049155" y="1362295"/>
                </a:lnTo>
                <a:lnTo>
                  <a:pt x="3049155" y="1362560"/>
                </a:lnTo>
                <a:lnTo>
                  <a:pt x="3431450" y="1589483"/>
                </a:lnTo>
                <a:lnTo>
                  <a:pt x="3811694" y="1362562"/>
                </a:lnTo>
                <a:lnTo>
                  <a:pt x="3811694" y="1816406"/>
                </a:lnTo>
                <a:lnTo>
                  <a:pt x="4192966" y="2043329"/>
                </a:lnTo>
                <a:lnTo>
                  <a:pt x="4573215" y="1816406"/>
                </a:lnTo>
                <a:lnTo>
                  <a:pt x="4573215" y="1362560"/>
                </a:lnTo>
                <a:lnTo>
                  <a:pt x="4955509" y="1589483"/>
                </a:lnTo>
                <a:lnTo>
                  <a:pt x="5336782" y="1362560"/>
                </a:lnTo>
                <a:lnTo>
                  <a:pt x="5336782" y="909858"/>
                </a:lnTo>
                <a:lnTo>
                  <a:pt x="5340413" y="909858"/>
                </a:lnTo>
                <a:lnTo>
                  <a:pt x="5717029" y="1134614"/>
                </a:lnTo>
                <a:lnTo>
                  <a:pt x="6093647" y="909858"/>
                </a:lnTo>
                <a:lnTo>
                  <a:pt x="6097788" y="909858"/>
                </a:lnTo>
                <a:lnTo>
                  <a:pt x="6097788" y="1362253"/>
                </a:lnTo>
                <a:lnTo>
                  <a:pt x="5718052" y="1134615"/>
                </a:lnTo>
                <a:lnTo>
                  <a:pt x="5336784" y="1362560"/>
                </a:lnTo>
                <a:lnTo>
                  <a:pt x="5336784" y="1816406"/>
                </a:lnTo>
                <a:lnTo>
                  <a:pt x="5718052" y="2043329"/>
                </a:lnTo>
                <a:lnTo>
                  <a:pt x="6098300" y="1816406"/>
                </a:lnTo>
                <a:lnTo>
                  <a:pt x="6098300" y="1362866"/>
                </a:lnTo>
                <a:lnTo>
                  <a:pt x="6478037" y="1589483"/>
                </a:lnTo>
                <a:lnTo>
                  <a:pt x="6858286" y="1362560"/>
                </a:lnTo>
                <a:lnTo>
                  <a:pt x="6858286" y="909858"/>
                </a:lnTo>
                <a:lnTo>
                  <a:pt x="6861928" y="909858"/>
                </a:lnTo>
                <a:lnTo>
                  <a:pt x="7239559" y="1134614"/>
                </a:lnTo>
                <a:lnTo>
                  <a:pt x="7621853" y="907691"/>
                </a:lnTo>
                <a:lnTo>
                  <a:pt x="7621853" y="907477"/>
                </a:lnTo>
                <a:lnTo>
                  <a:pt x="7622212" y="907477"/>
                </a:lnTo>
                <a:lnTo>
                  <a:pt x="7621852" y="907692"/>
                </a:lnTo>
                <a:lnTo>
                  <a:pt x="7621852" y="1362560"/>
                </a:lnTo>
                <a:lnTo>
                  <a:pt x="7239559" y="1134615"/>
                </a:lnTo>
                <a:lnTo>
                  <a:pt x="6858287" y="1362560"/>
                </a:lnTo>
                <a:lnTo>
                  <a:pt x="6858287" y="1816406"/>
                </a:lnTo>
                <a:lnTo>
                  <a:pt x="7239559" y="2043329"/>
                </a:lnTo>
                <a:lnTo>
                  <a:pt x="7621853" y="1816406"/>
                </a:lnTo>
                <a:lnTo>
                  <a:pt x="7621853" y="1362561"/>
                </a:lnTo>
                <a:lnTo>
                  <a:pt x="8002101" y="1589483"/>
                </a:lnTo>
                <a:lnTo>
                  <a:pt x="8382350" y="1362560"/>
                </a:lnTo>
                <a:lnTo>
                  <a:pt x="8382350" y="907692"/>
                </a:lnTo>
                <a:lnTo>
                  <a:pt x="8381990" y="907477"/>
                </a:lnTo>
                <a:lnTo>
                  <a:pt x="8382351" y="907477"/>
                </a:lnTo>
                <a:lnTo>
                  <a:pt x="8382351" y="907691"/>
                </a:lnTo>
                <a:lnTo>
                  <a:pt x="8763623" y="1134614"/>
                </a:lnTo>
                <a:lnTo>
                  <a:pt x="9143872" y="907691"/>
                </a:lnTo>
                <a:lnTo>
                  <a:pt x="9143872" y="455039"/>
                </a:lnTo>
                <a:lnTo>
                  <a:pt x="9145884" y="455039"/>
                </a:lnTo>
                <a:lnTo>
                  <a:pt x="9526166" y="680768"/>
                </a:lnTo>
                <a:lnTo>
                  <a:pt x="9904415" y="455039"/>
                </a:lnTo>
                <a:lnTo>
                  <a:pt x="9906414" y="455039"/>
                </a:lnTo>
                <a:lnTo>
                  <a:pt x="9906414" y="907691"/>
                </a:lnTo>
                <a:lnTo>
                  <a:pt x="10287686" y="1134614"/>
                </a:lnTo>
                <a:lnTo>
                  <a:pt x="10667935" y="907691"/>
                </a:lnTo>
                <a:lnTo>
                  <a:pt x="10667935" y="453846"/>
                </a:lnTo>
                <a:lnTo>
                  <a:pt x="10289379" y="227934"/>
                </a:lnTo>
                <a:lnTo>
                  <a:pt x="10289379" y="225913"/>
                </a:lnTo>
                <a:lnTo>
                  <a:pt x="10663578" y="2599"/>
                </a:lnTo>
                <a:lnTo>
                  <a:pt x="10667935" y="2599"/>
                </a:lnTo>
                <a:lnTo>
                  <a:pt x="10667935" y="453845"/>
                </a:lnTo>
                <a:lnTo>
                  <a:pt x="11050229" y="680768"/>
                </a:lnTo>
                <a:lnTo>
                  <a:pt x="11431501" y="453845"/>
                </a:lnTo>
                <a:lnTo>
                  <a:pt x="11431501" y="2599"/>
                </a:lnTo>
                <a:lnTo>
                  <a:pt x="11434846" y="2599"/>
                </a:lnTo>
                <a:lnTo>
                  <a:pt x="11811750" y="226923"/>
                </a:lnTo>
                <a:lnTo>
                  <a:pt x="12187642" y="2599"/>
                </a:lnTo>
                <a:lnTo>
                  <a:pt x="12191997" y="2599"/>
                </a:lnTo>
                <a:lnTo>
                  <a:pt x="12191997" y="1"/>
                </a:lnTo>
                <a:cubicBezTo>
                  <a:pt x="12191998" y="1"/>
                  <a:pt x="12191998" y="0"/>
                  <a:pt x="12191999" y="0"/>
                </a:cubicBezTo>
                <a:close/>
              </a:path>
            </a:pathLst>
          </a:custGeom>
          <a:solidFill>
            <a:schemeClr val="bg2">
              <a:lumMod val="90000"/>
            </a:schemeClr>
          </a:solidFill>
        </p:spPr>
        <p:txBody>
          <a:bodyPr wrap="square">
            <a:noAutofit/>
          </a:bodyPr>
          <a:lstStyle/>
          <a:p>
            <a:r>
              <a:rPr lang="sv-SE"/>
              <a:t>Klicka på ikonen för att lägga till en bild</a:t>
            </a:r>
          </a:p>
        </p:txBody>
      </p:sp>
      <p:sp>
        <p:nvSpPr>
          <p:cNvPr id="20" name="Platshållare för text 7">
            <a:extLst>
              <a:ext uri="{FF2B5EF4-FFF2-40B4-BE49-F238E27FC236}">
                <a16:creationId xmlns:a16="http://schemas.microsoft.com/office/drawing/2014/main" id="{B9707FF6-1191-4D5C-A096-D833EE97585D}"/>
              </a:ext>
            </a:extLst>
          </p:cNvPr>
          <p:cNvSpPr>
            <a:spLocks noGrp="1"/>
          </p:cNvSpPr>
          <p:nvPr>
            <p:ph type="body" sz="quarter" idx="14" hasCustomPrompt="1"/>
          </p:nvPr>
        </p:nvSpPr>
        <p:spPr>
          <a:xfrm>
            <a:off x="10240638" y="6357945"/>
            <a:ext cx="1616400" cy="334800"/>
          </a:xfrm>
          <a:blipFill>
            <a:blip r:embed="rId2"/>
            <a:stretch>
              <a:fillRect/>
            </a:stretch>
          </a:blipFill>
        </p:spPr>
        <p:txBody>
          <a:bodyPr/>
          <a:lstStyle>
            <a:lvl1pPr marL="0" indent="0">
              <a:buNone/>
              <a:defRPr/>
            </a:lvl1pPr>
          </a:lstStyle>
          <a:p>
            <a:pPr lvl="0"/>
            <a:r>
              <a:rPr lang="sv-SE"/>
              <a:t> </a:t>
            </a:r>
          </a:p>
        </p:txBody>
      </p:sp>
      <p:sp>
        <p:nvSpPr>
          <p:cNvPr id="9" name="Platshållare för text 8">
            <a:extLst>
              <a:ext uri="{FF2B5EF4-FFF2-40B4-BE49-F238E27FC236}">
                <a16:creationId xmlns:a16="http://schemas.microsoft.com/office/drawing/2014/main" id="{433FEB98-B9BD-4859-A273-AE5FB15D635A}"/>
              </a:ext>
            </a:extLst>
          </p:cNvPr>
          <p:cNvSpPr>
            <a:spLocks noGrp="1"/>
          </p:cNvSpPr>
          <p:nvPr>
            <p:ph type="body" sz="quarter" idx="15"/>
          </p:nvPr>
        </p:nvSpPr>
        <p:spPr>
          <a:xfrm>
            <a:off x="623888" y="1498601"/>
            <a:ext cx="10944225" cy="1030801"/>
          </a:xfrm>
        </p:spPr>
        <p:txBody>
          <a:bodyPr>
            <a:normAutofit/>
          </a:bodyPr>
          <a:lstStyle>
            <a:lvl1pPr marL="0" indent="0">
              <a:buNone/>
              <a:defRPr sz="2000"/>
            </a:lvl1pPr>
            <a:lvl2pPr marL="180975" indent="0">
              <a:buNone/>
              <a:defRPr/>
            </a:lvl2pPr>
          </a:lstStyle>
          <a:p>
            <a:pPr lvl="0"/>
            <a:r>
              <a:rPr lang="sv-SE"/>
              <a:t>Klicka här för att ändra format på bakgrundstexten</a:t>
            </a:r>
          </a:p>
        </p:txBody>
      </p:sp>
    </p:spTree>
    <p:extLst>
      <p:ext uri="{BB962C8B-B14F-4D97-AF65-F5344CB8AC3E}">
        <p14:creationId xmlns:p14="http://schemas.microsoft.com/office/powerpoint/2010/main" val="3204690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nehåll med inforuta - special">
    <p:spTree>
      <p:nvGrpSpPr>
        <p:cNvPr id="1" name=""/>
        <p:cNvGrpSpPr/>
        <p:nvPr/>
      </p:nvGrpSpPr>
      <p:grpSpPr>
        <a:xfrm>
          <a:off x="0" y="0"/>
          <a:ext cx="0" cy="0"/>
          <a:chOff x="0" y="0"/>
          <a:chExt cx="0" cy="0"/>
        </a:xfrm>
      </p:grpSpPr>
      <p:sp>
        <p:nvSpPr>
          <p:cNvPr id="13" name="Ellips 12">
            <a:extLst>
              <a:ext uri="{FF2B5EF4-FFF2-40B4-BE49-F238E27FC236}">
                <a16:creationId xmlns:a16="http://schemas.microsoft.com/office/drawing/2014/main" id="{4DEC8C01-F5D8-4DE3-A824-50E337BACEE0}"/>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7" name="Rektangel: rundade hörn 6"/>
          <p:cNvSpPr/>
          <p:nvPr userDrawn="1"/>
        </p:nvSpPr>
        <p:spPr>
          <a:xfrm>
            <a:off x="623887" y="1520825"/>
            <a:ext cx="9558679" cy="4674235"/>
          </a:xfrm>
          <a:prstGeom prst="roundRect">
            <a:avLst>
              <a:gd name="adj" fmla="val 1383"/>
            </a:avLst>
          </a:prstGeom>
          <a:solidFill>
            <a:schemeClr val="bg1"/>
          </a:solidFill>
          <a:ln w="31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2160"/>
          </a:p>
        </p:txBody>
      </p:sp>
      <p:sp>
        <p:nvSpPr>
          <p:cNvPr id="8" name="Rektangel 7"/>
          <p:cNvSpPr/>
          <p:nvPr userDrawn="1"/>
        </p:nvSpPr>
        <p:spPr>
          <a:xfrm>
            <a:off x="8735484" y="1721644"/>
            <a:ext cx="2894165" cy="155547"/>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lIns="172800" tIns="172800" rIns="172800" bIns="172800" rtlCol="0" anchor="t"/>
          <a:lstStyle/>
          <a:p>
            <a:pPr>
              <a:spcAft>
                <a:spcPts val="720"/>
              </a:spcAft>
            </a:pPr>
            <a:endParaRPr lang="en-US" sz="1440">
              <a:solidFill>
                <a:schemeClr val="tx1">
                  <a:lumMod val="75000"/>
                  <a:lumOff val="25000"/>
                </a:schemeClr>
              </a:solidFill>
            </a:endParaRPr>
          </a:p>
        </p:txBody>
      </p:sp>
      <p:sp>
        <p:nvSpPr>
          <p:cNvPr id="9" name="Likbent triangel 10"/>
          <p:cNvSpPr/>
          <p:nvPr userDrawn="1"/>
        </p:nvSpPr>
        <p:spPr>
          <a:xfrm rot="10800000">
            <a:off x="10097556" y="1747710"/>
            <a:ext cx="170019" cy="79836"/>
          </a:xfrm>
          <a:custGeom>
            <a:avLst/>
            <a:gdLst>
              <a:gd name="connsiteX0" fmla="*/ 0 w 165100"/>
              <a:gd name="connsiteY0" fmla="*/ 100306 h 100306"/>
              <a:gd name="connsiteX1" fmla="*/ 82550 w 165100"/>
              <a:gd name="connsiteY1" fmla="*/ 0 h 100306"/>
              <a:gd name="connsiteX2" fmla="*/ 165100 w 165100"/>
              <a:gd name="connsiteY2" fmla="*/ 100306 h 100306"/>
              <a:gd name="connsiteX3" fmla="*/ 0 w 165100"/>
              <a:gd name="connsiteY3" fmla="*/ 100306 h 100306"/>
              <a:gd name="connsiteX0" fmla="*/ 0 w 165100"/>
              <a:gd name="connsiteY0" fmla="*/ 100306 h 100306"/>
              <a:gd name="connsiteX1" fmla="*/ 82550 w 165100"/>
              <a:gd name="connsiteY1" fmla="*/ 0 h 100306"/>
              <a:gd name="connsiteX2" fmla="*/ 165100 w 165100"/>
              <a:gd name="connsiteY2" fmla="*/ 100306 h 100306"/>
              <a:gd name="connsiteX3" fmla="*/ 83088 w 165100"/>
              <a:gd name="connsiteY3" fmla="*/ 100305 h 100306"/>
              <a:gd name="connsiteX4" fmla="*/ 0 w 165100"/>
              <a:gd name="connsiteY4" fmla="*/ 100306 h 100306"/>
              <a:gd name="connsiteX0" fmla="*/ 0 w 165100"/>
              <a:gd name="connsiteY0" fmla="*/ 100306 h 100306"/>
              <a:gd name="connsiteX1" fmla="*/ 82550 w 165100"/>
              <a:gd name="connsiteY1" fmla="*/ 0 h 100306"/>
              <a:gd name="connsiteX2" fmla="*/ 165100 w 165100"/>
              <a:gd name="connsiteY2" fmla="*/ 100306 h 100306"/>
              <a:gd name="connsiteX3" fmla="*/ 0 w 165100"/>
              <a:gd name="connsiteY3" fmla="*/ 100306 h 100306"/>
              <a:gd name="connsiteX0" fmla="*/ 0 w 165100"/>
              <a:gd name="connsiteY0" fmla="*/ 100306 h 100306"/>
              <a:gd name="connsiteX1" fmla="*/ 82550 w 165100"/>
              <a:gd name="connsiteY1" fmla="*/ 0 h 100306"/>
              <a:gd name="connsiteX2" fmla="*/ 165100 w 165100"/>
              <a:gd name="connsiteY2" fmla="*/ 100306 h 100306"/>
              <a:gd name="connsiteX3" fmla="*/ 80707 w 165100"/>
              <a:gd name="connsiteY3" fmla="*/ 100305 h 100306"/>
              <a:gd name="connsiteX4" fmla="*/ 0 w 165100"/>
              <a:gd name="connsiteY4" fmla="*/ 100306 h 100306"/>
              <a:gd name="connsiteX0" fmla="*/ 80707 w 172147"/>
              <a:gd name="connsiteY0" fmla="*/ 100305 h 191745"/>
              <a:gd name="connsiteX1" fmla="*/ 0 w 172147"/>
              <a:gd name="connsiteY1" fmla="*/ 100306 h 191745"/>
              <a:gd name="connsiteX2" fmla="*/ 82550 w 172147"/>
              <a:gd name="connsiteY2" fmla="*/ 0 h 191745"/>
              <a:gd name="connsiteX3" fmla="*/ 165100 w 172147"/>
              <a:gd name="connsiteY3" fmla="*/ 100306 h 191745"/>
              <a:gd name="connsiteX4" fmla="*/ 172147 w 172147"/>
              <a:gd name="connsiteY4" fmla="*/ 191745 h 191745"/>
              <a:gd name="connsiteX0" fmla="*/ 80707 w 165100"/>
              <a:gd name="connsiteY0" fmla="*/ 100305 h 100306"/>
              <a:gd name="connsiteX1" fmla="*/ 0 w 165100"/>
              <a:gd name="connsiteY1" fmla="*/ 100306 h 100306"/>
              <a:gd name="connsiteX2" fmla="*/ 82550 w 165100"/>
              <a:gd name="connsiteY2" fmla="*/ 0 h 100306"/>
              <a:gd name="connsiteX3" fmla="*/ 165100 w 165100"/>
              <a:gd name="connsiteY3" fmla="*/ 100306 h 100306"/>
              <a:gd name="connsiteX0" fmla="*/ 0 w 165100"/>
              <a:gd name="connsiteY0" fmla="*/ 100306 h 100306"/>
              <a:gd name="connsiteX1" fmla="*/ 82550 w 165100"/>
              <a:gd name="connsiteY1" fmla="*/ 0 h 100306"/>
              <a:gd name="connsiteX2" fmla="*/ 165100 w 165100"/>
              <a:gd name="connsiteY2" fmla="*/ 100306 h 100306"/>
            </a:gdLst>
            <a:ahLst/>
            <a:cxnLst>
              <a:cxn ang="0">
                <a:pos x="connsiteX0" y="connsiteY0"/>
              </a:cxn>
              <a:cxn ang="0">
                <a:pos x="connsiteX1" y="connsiteY1"/>
              </a:cxn>
              <a:cxn ang="0">
                <a:pos x="connsiteX2" y="connsiteY2"/>
              </a:cxn>
            </a:cxnLst>
            <a:rect l="l" t="t" r="r" b="b"/>
            <a:pathLst>
              <a:path w="165100" h="100306">
                <a:moveTo>
                  <a:pt x="0" y="100306"/>
                </a:moveTo>
                <a:lnTo>
                  <a:pt x="82550" y="0"/>
                </a:lnTo>
                <a:lnTo>
                  <a:pt x="165100" y="100306"/>
                </a:lnTo>
              </a:path>
            </a:pathLst>
          </a:custGeom>
          <a:solidFill>
            <a:schemeClr val="bg1"/>
          </a:solidFill>
          <a:ln w="31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2160">
              <a:solidFill>
                <a:schemeClr val="tx1"/>
              </a:solidFill>
            </a:endParaRPr>
          </a:p>
        </p:txBody>
      </p:sp>
      <p:cxnSp>
        <p:nvCxnSpPr>
          <p:cNvPr id="10" name="Rak 9"/>
          <p:cNvCxnSpPr>
            <a:endCxn id="9" idx="1"/>
          </p:cNvCxnSpPr>
          <p:nvPr userDrawn="1"/>
        </p:nvCxnSpPr>
        <p:spPr>
          <a:xfrm>
            <a:off x="10182565" y="1636093"/>
            <a:ext cx="0" cy="191453"/>
          </a:xfrm>
          <a:prstGeom prst="line">
            <a:avLst/>
          </a:prstGeom>
          <a:solidFill>
            <a:schemeClr val="bg1"/>
          </a:solidFill>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12799" y="1656272"/>
            <a:ext cx="7620001" cy="4397819"/>
          </a:xfrm>
        </p:spPr>
        <p:txBody>
          <a:body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565390AE-3930-48F1-B118-858B0CAF656C}" type="datetime1">
              <a:rPr lang="sv-SE" smtClean="0"/>
              <a:t>2025-11-10</a:t>
            </a:fld>
            <a:endParaRPr lang="sv-SE"/>
          </a:p>
        </p:txBody>
      </p:sp>
      <p:sp>
        <p:nvSpPr>
          <p:cNvPr id="5" name="Footer Placeholder 4"/>
          <p:cNvSpPr>
            <a:spLocks noGrp="1"/>
          </p:cNvSpPr>
          <p:nvPr>
            <p:ph type="ftr" sz="quarter" idx="11"/>
          </p:nvPr>
        </p:nvSpPr>
        <p:spPr/>
        <p:txBody>
          <a:bodyPr/>
          <a:lstStyle/>
          <a:p>
            <a:r>
              <a:rPr lang="en-US"/>
              <a:t>This is our business and our passion</a:t>
            </a:r>
            <a:endParaRPr lang="sv-SE"/>
          </a:p>
        </p:txBody>
      </p:sp>
      <p:sp>
        <p:nvSpPr>
          <p:cNvPr id="6" name="Slide Number Placeholder 5"/>
          <p:cNvSpPr>
            <a:spLocks noGrp="1"/>
          </p:cNvSpPr>
          <p:nvPr>
            <p:ph type="sldNum" sz="quarter" idx="12"/>
          </p:nvPr>
        </p:nvSpPr>
        <p:spPr/>
        <p:txBody>
          <a:bodyPr/>
          <a:lstStyle/>
          <a:p>
            <a:fld id="{D0588D49-4B98-4249-ABFA-6C8FDBC4673C}" type="slidenum">
              <a:rPr lang="sv-SE" smtClean="0"/>
              <a:t>‹#›</a:t>
            </a:fld>
            <a:endParaRPr lang="sv-SE"/>
          </a:p>
        </p:txBody>
      </p:sp>
      <p:sp>
        <p:nvSpPr>
          <p:cNvPr id="12" name="Platshållare för text 11"/>
          <p:cNvSpPr>
            <a:spLocks noGrp="1"/>
          </p:cNvSpPr>
          <p:nvPr>
            <p:ph type="body" sz="quarter" idx="13" hasCustomPrompt="1"/>
          </p:nvPr>
        </p:nvSpPr>
        <p:spPr>
          <a:xfrm>
            <a:off x="8735484" y="1877190"/>
            <a:ext cx="2893483" cy="4176901"/>
          </a:xfrm>
          <a:solidFill>
            <a:srgbClr val="F4F4F4"/>
          </a:solidFill>
        </p:spPr>
        <p:txBody>
          <a:bodyPr lIns="288000" tIns="216000" rIns="288000" bIns="216000" anchor="ctr" anchorCtr="1">
            <a:normAutofit/>
          </a:bodyPr>
          <a:lstStyle>
            <a:lvl1pPr marL="0" indent="0">
              <a:spcBef>
                <a:spcPts val="400"/>
              </a:spcBef>
              <a:spcAft>
                <a:spcPts val="400"/>
              </a:spcAft>
              <a:buNone/>
              <a:defRPr sz="1600"/>
            </a:lvl1pPr>
            <a:lvl2pPr>
              <a:spcBef>
                <a:spcPts val="0"/>
              </a:spcBef>
              <a:spcAft>
                <a:spcPts val="400"/>
              </a:spcAft>
              <a:defRPr sz="1600"/>
            </a:lvl2pPr>
            <a:lvl3pPr>
              <a:spcBef>
                <a:spcPts val="0"/>
              </a:spcBef>
              <a:spcAft>
                <a:spcPts val="400"/>
              </a:spcAft>
              <a:defRPr sz="1400"/>
            </a:lvl3pPr>
            <a:lvl4pPr>
              <a:spcBef>
                <a:spcPts val="0"/>
              </a:spcBef>
              <a:spcAft>
                <a:spcPts val="400"/>
              </a:spcAft>
              <a:defRPr sz="1200"/>
            </a:lvl4pPr>
            <a:lvl5pPr>
              <a:spcBef>
                <a:spcPts val="0"/>
              </a:spcBef>
              <a:spcAft>
                <a:spcPts val="400"/>
              </a:spcAft>
              <a:defRPr sz="1200"/>
            </a:lvl5pPr>
          </a:lstStyle>
          <a:p>
            <a:pPr lvl="0"/>
            <a:r>
              <a:rPr lang="sv-SE"/>
              <a:t>Klicka här för att ändra format på bakgrundstexten</a:t>
            </a:r>
          </a:p>
        </p:txBody>
      </p:sp>
      <p:sp>
        <p:nvSpPr>
          <p:cNvPr id="11" name="Rubrik 10">
            <a:extLst>
              <a:ext uri="{FF2B5EF4-FFF2-40B4-BE49-F238E27FC236}">
                <a16:creationId xmlns:a16="http://schemas.microsoft.com/office/drawing/2014/main" id="{A8B3F651-9879-4B6D-B691-A0853A6E3CC1}"/>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4230333601"/>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8C183D2-A62B-48BF-96C4-B3F76D3B8F4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FF7107C-4B35-492F-B671-2FFD4870E72B}"/>
              </a:ext>
            </a:extLst>
          </p:cNvPr>
          <p:cNvSpPr>
            <a:spLocks noGrp="1"/>
          </p:cNvSpPr>
          <p:nvPr>
            <p:ph sz="half" idx="1"/>
          </p:nvPr>
        </p:nvSpPr>
        <p:spPr>
          <a:xfrm>
            <a:off x="623887" y="1700213"/>
            <a:ext cx="5364163" cy="4476750"/>
          </a:xfrm>
        </p:spPr>
        <p:txBody>
          <a:body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59D1E3E8-BC6C-4472-91C3-77C2CF193005}"/>
              </a:ext>
            </a:extLst>
          </p:cNvPr>
          <p:cNvSpPr>
            <a:spLocks noGrp="1"/>
          </p:cNvSpPr>
          <p:nvPr>
            <p:ph sz="half" idx="2"/>
          </p:nvPr>
        </p:nvSpPr>
        <p:spPr>
          <a:xfrm>
            <a:off x="6203949" y="1700213"/>
            <a:ext cx="5364163" cy="4476750"/>
          </a:xfrm>
        </p:spPr>
        <p:txBody>
          <a:body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D20F820-36AE-4A69-93EF-3432D8C748A2}"/>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6" name="Platshållare för sidfot 5">
            <a:extLst>
              <a:ext uri="{FF2B5EF4-FFF2-40B4-BE49-F238E27FC236}">
                <a16:creationId xmlns:a16="http://schemas.microsoft.com/office/drawing/2014/main" id="{BC8BCF7D-A6CC-47BF-B4E1-3FA1A050090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9F076EB-277B-4195-88B7-9DDB37564431}"/>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2165240229"/>
      </p:ext>
    </p:extLst>
  </p:cSld>
  <p:clrMapOvr>
    <a:masterClrMapping/>
  </p:clrMapOvr>
  <p:extLst>
    <p:ext uri="{DCECCB84-F9BA-43D5-87BE-67443E8EF086}">
      <p15:sldGuideLst xmlns:p15="http://schemas.microsoft.com/office/powerpoint/2012/main">
        <p15:guide id="1" pos="3840">
          <p15:clr>
            <a:srgbClr val="FBAE40"/>
          </p15:clr>
        </p15:guide>
        <p15:guide id="2" pos="3772">
          <p15:clr>
            <a:srgbClr val="FBAE40"/>
          </p15:clr>
        </p15:guide>
        <p15:guide id="3" pos="390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Kollage 5 bilder med rubrik">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B027C1BB-99AC-47C8-986E-7B633746D66F}"/>
              </a:ext>
            </a:extLst>
          </p:cNvPr>
          <p:cNvSpPr/>
          <p:nvPr userDrawn="1"/>
        </p:nvSpPr>
        <p:spPr>
          <a:xfrm>
            <a:off x="334961" y="1126671"/>
            <a:ext cx="1338718" cy="808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Platshållare för bild 44">
            <a:extLst>
              <a:ext uri="{FF2B5EF4-FFF2-40B4-BE49-F238E27FC236}">
                <a16:creationId xmlns:a16="http://schemas.microsoft.com/office/drawing/2014/main" id="{BF6D3944-CBC3-4162-B862-0D99B1E9C0B3}"/>
              </a:ext>
            </a:extLst>
          </p:cNvPr>
          <p:cNvSpPr>
            <a:spLocks noGrp="1"/>
          </p:cNvSpPr>
          <p:nvPr>
            <p:ph type="pic" sz="quarter" idx="14"/>
          </p:nvPr>
        </p:nvSpPr>
        <p:spPr>
          <a:xfrm>
            <a:off x="4100000" y="0"/>
            <a:ext cx="3992000" cy="3010412"/>
          </a:xfrm>
          <a:custGeom>
            <a:avLst/>
            <a:gdLst>
              <a:gd name="connsiteX0" fmla="*/ 0 w 3992000"/>
              <a:gd name="connsiteY0" fmla="*/ 0 h 3010412"/>
              <a:gd name="connsiteX1" fmla="*/ 3992000 w 3992000"/>
              <a:gd name="connsiteY1" fmla="*/ 0 h 3010412"/>
              <a:gd name="connsiteX2" fmla="*/ 3992000 w 3992000"/>
              <a:gd name="connsiteY2" fmla="*/ 3010412 h 3010412"/>
              <a:gd name="connsiteX3" fmla="*/ 0 w 3992000"/>
              <a:gd name="connsiteY3" fmla="*/ 3010412 h 3010412"/>
            </a:gdLst>
            <a:ahLst/>
            <a:cxnLst>
              <a:cxn ang="0">
                <a:pos x="connsiteX0" y="connsiteY0"/>
              </a:cxn>
              <a:cxn ang="0">
                <a:pos x="connsiteX1" y="connsiteY1"/>
              </a:cxn>
              <a:cxn ang="0">
                <a:pos x="connsiteX2" y="connsiteY2"/>
              </a:cxn>
              <a:cxn ang="0">
                <a:pos x="connsiteX3" y="connsiteY3"/>
              </a:cxn>
            </a:cxnLst>
            <a:rect l="l" t="t" r="r" b="b"/>
            <a:pathLst>
              <a:path w="3992000" h="3010412">
                <a:moveTo>
                  <a:pt x="0" y="0"/>
                </a:moveTo>
                <a:lnTo>
                  <a:pt x="3992000" y="0"/>
                </a:lnTo>
                <a:lnTo>
                  <a:pt x="3992000" y="3010412"/>
                </a:lnTo>
                <a:lnTo>
                  <a:pt x="0" y="3010412"/>
                </a:lnTo>
                <a:close/>
              </a:path>
            </a:pathLst>
          </a:custGeom>
        </p:spPr>
        <p:txBody>
          <a:bodyPr wrap="square">
            <a:noAutofit/>
          </a:bodyPr>
          <a:lstStyle/>
          <a:p>
            <a:r>
              <a:rPr lang="sv-SE"/>
              <a:t>Klicka på ikonen för att lägga till en bild</a:t>
            </a:r>
          </a:p>
        </p:txBody>
      </p:sp>
      <p:sp>
        <p:nvSpPr>
          <p:cNvPr id="46" name="Platshållare för bild 45">
            <a:extLst>
              <a:ext uri="{FF2B5EF4-FFF2-40B4-BE49-F238E27FC236}">
                <a16:creationId xmlns:a16="http://schemas.microsoft.com/office/drawing/2014/main" id="{5375E413-6073-469E-81F5-9A23553724EF}"/>
              </a:ext>
            </a:extLst>
          </p:cNvPr>
          <p:cNvSpPr>
            <a:spLocks noGrp="1"/>
          </p:cNvSpPr>
          <p:nvPr>
            <p:ph type="pic" sz="quarter" idx="15"/>
          </p:nvPr>
        </p:nvSpPr>
        <p:spPr>
          <a:xfrm>
            <a:off x="8164000" y="0"/>
            <a:ext cx="4028000" cy="3010412"/>
          </a:xfrm>
          <a:custGeom>
            <a:avLst/>
            <a:gdLst>
              <a:gd name="connsiteX0" fmla="*/ 0 w 4028000"/>
              <a:gd name="connsiteY0" fmla="*/ 0 h 3010412"/>
              <a:gd name="connsiteX1" fmla="*/ 4028000 w 4028000"/>
              <a:gd name="connsiteY1" fmla="*/ 0 h 3010412"/>
              <a:gd name="connsiteX2" fmla="*/ 4028000 w 4028000"/>
              <a:gd name="connsiteY2" fmla="*/ 3010412 h 3010412"/>
              <a:gd name="connsiteX3" fmla="*/ 0 w 4028000"/>
              <a:gd name="connsiteY3" fmla="*/ 3010412 h 3010412"/>
            </a:gdLst>
            <a:ahLst/>
            <a:cxnLst>
              <a:cxn ang="0">
                <a:pos x="connsiteX0" y="connsiteY0"/>
              </a:cxn>
              <a:cxn ang="0">
                <a:pos x="connsiteX1" y="connsiteY1"/>
              </a:cxn>
              <a:cxn ang="0">
                <a:pos x="connsiteX2" y="connsiteY2"/>
              </a:cxn>
              <a:cxn ang="0">
                <a:pos x="connsiteX3" y="connsiteY3"/>
              </a:cxn>
            </a:cxnLst>
            <a:rect l="l" t="t" r="r" b="b"/>
            <a:pathLst>
              <a:path w="4028000" h="3010412">
                <a:moveTo>
                  <a:pt x="0" y="0"/>
                </a:moveTo>
                <a:lnTo>
                  <a:pt x="4028000" y="0"/>
                </a:lnTo>
                <a:lnTo>
                  <a:pt x="4028000" y="3010412"/>
                </a:lnTo>
                <a:lnTo>
                  <a:pt x="0" y="3010412"/>
                </a:lnTo>
                <a:close/>
              </a:path>
            </a:pathLst>
          </a:custGeom>
        </p:spPr>
        <p:txBody>
          <a:bodyPr wrap="square">
            <a:noAutofit/>
          </a:bodyPr>
          <a:lstStyle/>
          <a:p>
            <a:r>
              <a:rPr lang="sv-SE"/>
              <a:t>Klicka på ikonen för att lägga till en bild</a:t>
            </a:r>
          </a:p>
        </p:txBody>
      </p:sp>
      <p:sp>
        <p:nvSpPr>
          <p:cNvPr id="43" name="Platshållare för bild 42">
            <a:extLst>
              <a:ext uri="{FF2B5EF4-FFF2-40B4-BE49-F238E27FC236}">
                <a16:creationId xmlns:a16="http://schemas.microsoft.com/office/drawing/2014/main" id="{FEB300DE-27A0-46BF-9532-78D4F14F35EC}"/>
              </a:ext>
            </a:extLst>
          </p:cNvPr>
          <p:cNvSpPr>
            <a:spLocks noGrp="1"/>
          </p:cNvSpPr>
          <p:nvPr>
            <p:ph type="pic" sz="quarter" idx="16"/>
          </p:nvPr>
        </p:nvSpPr>
        <p:spPr>
          <a:xfrm>
            <a:off x="6132000" y="3082412"/>
            <a:ext cx="6060000" cy="3010413"/>
          </a:xfrm>
          <a:custGeom>
            <a:avLst/>
            <a:gdLst>
              <a:gd name="connsiteX0" fmla="*/ 0 w 6060000"/>
              <a:gd name="connsiteY0" fmla="*/ 0 h 3010413"/>
              <a:gd name="connsiteX1" fmla="*/ 6060000 w 6060000"/>
              <a:gd name="connsiteY1" fmla="*/ 0 h 3010413"/>
              <a:gd name="connsiteX2" fmla="*/ 6060000 w 6060000"/>
              <a:gd name="connsiteY2" fmla="*/ 3010413 h 3010413"/>
              <a:gd name="connsiteX3" fmla="*/ 0 w 6060000"/>
              <a:gd name="connsiteY3" fmla="*/ 3010413 h 3010413"/>
            </a:gdLst>
            <a:ahLst/>
            <a:cxnLst>
              <a:cxn ang="0">
                <a:pos x="connsiteX0" y="connsiteY0"/>
              </a:cxn>
              <a:cxn ang="0">
                <a:pos x="connsiteX1" y="connsiteY1"/>
              </a:cxn>
              <a:cxn ang="0">
                <a:pos x="connsiteX2" y="connsiteY2"/>
              </a:cxn>
              <a:cxn ang="0">
                <a:pos x="connsiteX3" y="connsiteY3"/>
              </a:cxn>
            </a:cxnLst>
            <a:rect l="l" t="t" r="r" b="b"/>
            <a:pathLst>
              <a:path w="6060000" h="3010413">
                <a:moveTo>
                  <a:pt x="0" y="0"/>
                </a:moveTo>
                <a:lnTo>
                  <a:pt x="6060000" y="0"/>
                </a:lnTo>
                <a:lnTo>
                  <a:pt x="6060000" y="3010413"/>
                </a:lnTo>
                <a:lnTo>
                  <a:pt x="0" y="3010413"/>
                </a:lnTo>
                <a:close/>
              </a:path>
            </a:pathLst>
          </a:custGeom>
        </p:spPr>
        <p:txBody>
          <a:bodyPr wrap="square">
            <a:noAutofit/>
          </a:bodyPr>
          <a:lstStyle/>
          <a:p>
            <a:r>
              <a:rPr lang="sv-SE"/>
              <a:t>Klicka på ikonen för att lägga till en bild</a:t>
            </a:r>
          </a:p>
        </p:txBody>
      </p:sp>
      <p:sp>
        <p:nvSpPr>
          <p:cNvPr id="44" name="Platshållare för bild 43">
            <a:extLst>
              <a:ext uri="{FF2B5EF4-FFF2-40B4-BE49-F238E27FC236}">
                <a16:creationId xmlns:a16="http://schemas.microsoft.com/office/drawing/2014/main" id="{E11F5A33-3945-4382-B451-0698871F5F50}"/>
              </a:ext>
            </a:extLst>
          </p:cNvPr>
          <p:cNvSpPr>
            <a:spLocks noGrp="1"/>
          </p:cNvSpPr>
          <p:nvPr>
            <p:ph type="pic" sz="quarter" idx="17"/>
          </p:nvPr>
        </p:nvSpPr>
        <p:spPr>
          <a:xfrm>
            <a:off x="0" y="3082412"/>
            <a:ext cx="6060000" cy="3010413"/>
          </a:xfrm>
          <a:custGeom>
            <a:avLst/>
            <a:gdLst>
              <a:gd name="connsiteX0" fmla="*/ 0 w 6060000"/>
              <a:gd name="connsiteY0" fmla="*/ 0 h 3010413"/>
              <a:gd name="connsiteX1" fmla="*/ 6060000 w 6060000"/>
              <a:gd name="connsiteY1" fmla="*/ 0 h 3010413"/>
              <a:gd name="connsiteX2" fmla="*/ 6060000 w 6060000"/>
              <a:gd name="connsiteY2" fmla="*/ 3010413 h 3010413"/>
              <a:gd name="connsiteX3" fmla="*/ 0 w 6060000"/>
              <a:gd name="connsiteY3" fmla="*/ 3010413 h 3010413"/>
            </a:gdLst>
            <a:ahLst/>
            <a:cxnLst>
              <a:cxn ang="0">
                <a:pos x="connsiteX0" y="connsiteY0"/>
              </a:cxn>
              <a:cxn ang="0">
                <a:pos x="connsiteX1" y="connsiteY1"/>
              </a:cxn>
              <a:cxn ang="0">
                <a:pos x="connsiteX2" y="connsiteY2"/>
              </a:cxn>
              <a:cxn ang="0">
                <a:pos x="connsiteX3" y="connsiteY3"/>
              </a:cxn>
            </a:cxnLst>
            <a:rect l="l" t="t" r="r" b="b"/>
            <a:pathLst>
              <a:path w="6060000" h="3010413">
                <a:moveTo>
                  <a:pt x="0" y="0"/>
                </a:moveTo>
                <a:lnTo>
                  <a:pt x="6060000" y="0"/>
                </a:lnTo>
                <a:lnTo>
                  <a:pt x="6060000" y="3010413"/>
                </a:lnTo>
                <a:lnTo>
                  <a:pt x="0" y="3010413"/>
                </a:lnTo>
                <a:close/>
              </a:path>
            </a:pathLst>
          </a:custGeom>
        </p:spPr>
        <p:txBody>
          <a:bodyPr wrap="square">
            <a:noAutofit/>
          </a:bodyPr>
          <a:lstStyle/>
          <a:p>
            <a:r>
              <a:rPr lang="sv-SE"/>
              <a:t>Klicka på ikonen för att lägga till en bild</a:t>
            </a:r>
          </a:p>
        </p:txBody>
      </p:sp>
      <p:sp>
        <p:nvSpPr>
          <p:cNvPr id="3" name="Platshållare för datum 2">
            <a:extLst>
              <a:ext uri="{FF2B5EF4-FFF2-40B4-BE49-F238E27FC236}">
                <a16:creationId xmlns:a16="http://schemas.microsoft.com/office/drawing/2014/main" id="{65DD029B-8197-4378-AC6C-8AC8070364D7}"/>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4" name="Platshållare för sidfot 3">
            <a:extLst>
              <a:ext uri="{FF2B5EF4-FFF2-40B4-BE49-F238E27FC236}">
                <a16:creationId xmlns:a16="http://schemas.microsoft.com/office/drawing/2014/main" id="{19424430-2167-47EF-B1A6-73DAB1A627B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4723907-0C97-4441-86AE-934EFF575171}"/>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2" name="Rubrik 1">
            <a:extLst>
              <a:ext uri="{FF2B5EF4-FFF2-40B4-BE49-F238E27FC236}">
                <a16:creationId xmlns:a16="http://schemas.microsoft.com/office/drawing/2014/main" id="{DFFAA894-7E0C-4C79-BA5B-A3AE9CB59090}"/>
              </a:ext>
            </a:extLst>
          </p:cNvPr>
          <p:cNvSpPr>
            <a:spLocks noGrp="1"/>
          </p:cNvSpPr>
          <p:nvPr>
            <p:ph type="title" hasCustomPrompt="1"/>
          </p:nvPr>
        </p:nvSpPr>
        <p:spPr>
          <a:xfrm>
            <a:off x="1" y="3429000"/>
            <a:ext cx="5448300" cy="789411"/>
          </a:xfrm>
          <a:solidFill>
            <a:schemeClr val="accent1">
              <a:alpha val="75000"/>
            </a:schemeClr>
          </a:solidFill>
        </p:spPr>
        <p:txBody>
          <a:bodyPr wrap="square" lIns="648000" tIns="144000" rIns="144000" bIns="144000">
            <a:spAutoFit/>
          </a:bodyPr>
          <a:lstStyle>
            <a:lvl1pPr>
              <a:defRPr>
                <a:solidFill>
                  <a:schemeClr val="bg1"/>
                </a:solidFill>
              </a:defRPr>
            </a:lvl1pPr>
          </a:lstStyle>
          <a:p>
            <a:r>
              <a:rPr lang="sv-SE"/>
              <a:t>Rubrik</a:t>
            </a:r>
          </a:p>
        </p:txBody>
      </p:sp>
      <p:sp>
        <p:nvSpPr>
          <p:cNvPr id="47" name="Platshållare för bild 46">
            <a:extLst>
              <a:ext uri="{FF2B5EF4-FFF2-40B4-BE49-F238E27FC236}">
                <a16:creationId xmlns:a16="http://schemas.microsoft.com/office/drawing/2014/main" id="{BCC3B9DE-0E80-4453-BD31-960CFEF16535}"/>
              </a:ext>
            </a:extLst>
          </p:cNvPr>
          <p:cNvSpPr>
            <a:spLocks noGrp="1"/>
          </p:cNvSpPr>
          <p:nvPr>
            <p:ph type="pic" sz="quarter" idx="18"/>
          </p:nvPr>
        </p:nvSpPr>
        <p:spPr>
          <a:xfrm>
            <a:off x="0" y="0"/>
            <a:ext cx="4028000" cy="3010412"/>
          </a:xfrm>
          <a:custGeom>
            <a:avLst/>
            <a:gdLst>
              <a:gd name="connsiteX0" fmla="*/ 0 w 4028000"/>
              <a:gd name="connsiteY0" fmla="*/ 0 h 3010412"/>
              <a:gd name="connsiteX1" fmla="*/ 4028000 w 4028000"/>
              <a:gd name="connsiteY1" fmla="*/ 0 h 3010412"/>
              <a:gd name="connsiteX2" fmla="*/ 4028000 w 4028000"/>
              <a:gd name="connsiteY2" fmla="*/ 3010412 h 3010412"/>
              <a:gd name="connsiteX3" fmla="*/ 0 w 4028000"/>
              <a:gd name="connsiteY3" fmla="*/ 3010412 h 3010412"/>
            </a:gdLst>
            <a:ahLst/>
            <a:cxnLst>
              <a:cxn ang="0">
                <a:pos x="connsiteX0" y="connsiteY0"/>
              </a:cxn>
              <a:cxn ang="0">
                <a:pos x="connsiteX1" y="connsiteY1"/>
              </a:cxn>
              <a:cxn ang="0">
                <a:pos x="connsiteX2" y="connsiteY2"/>
              </a:cxn>
              <a:cxn ang="0">
                <a:pos x="connsiteX3" y="connsiteY3"/>
              </a:cxn>
            </a:cxnLst>
            <a:rect l="l" t="t" r="r" b="b"/>
            <a:pathLst>
              <a:path w="4028000" h="3010412">
                <a:moveTo>
                  <a:pt x="0" y="0"/>
                </a:moveTo>
                <a:lnTo>
                  <a:pt x="4028000" y="0"/>
                </a:lnTo>
                <a:lnTo>
                  <a:pt x="4028000" y="3010412"/>
                </a:lnTo>
                <a:lnTo>
                  <a:pt x="0" y="3010412"/>
                </a:lnTo>
                <a:close/>
              </a:path>
            </a:pathLst>
          </a:custGeom>
        </p:spPr>
        <p:txBody>
          <a:bodyPr wrap="square">
            <a:noAutofit/>
          </a:bodyPr>
          <a:lstStyle/>
          <a:p>
            <a:r>
              <a:rPr lang="sv-SE"/>
              <a:t>Klicka på ikonen för att lägga till en bild</a:t>
            </a:r>
          </a:p>
        </p:txBody>
      </p:sp>
    </p:spTree>
    <p:extLst>
      <p:ext uri="{BB962C8B-B14F-4D97-AF65-F5344CB8AC3E}">
        <p14:creationId xmlns:p14="http://schemas.microsoft.com/office/powerpoint/2010/main" val="163157569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Endast vänsterställd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AA894-7E0C-4C79-BA5B-A3AE9CB5909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5DD029B-8197-4378-AC6C-8AC8070364D7}"/>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4" name="Platshållare för sidfot 3">
            <a:extLst>
              <a:ext uri="{FF2B5EF4-FFF2-40B4-BE49-F238E27FC236}">
                <a16:creationId xmlns:a16="http://schemas.microsoft.com/office/drawing/2014/main" id="{19424430-2167-47EF-B1A6-73DAB1A627B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4723907-0C97-4441-86AE-934EFF575171}"/>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36574043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Endast centrerad rubrik">
    <p:spTree>
      <p:nvGrpSpPr>
        <p:cNvPr id="1" name=""/>
        <p:cNvGrpSpPr/>
        <p:nvPr/>
      </p:nvGrpSpPr>
      <p:grpSpPr>
        <a:xfrm>
          <a:off x="0" y="0"/>
          <a:ext cx="0" cy="0"/>
          <a:chOff x="0" y="0"/>
          <a:chExt cx="0" cy="0"/>
        </a:xfrm>
      </p:grpSpPr>
      <p:sp>
        <p:nvSpPr>
          <p:cNvPr id="7" name="Ellips 6">
            <a:extLst>
              <a:ext uri="{FF2B5EF4-FFF2-40B4-BE49-F238E27FC236}">
                <a16:creationId xmlns:a16="http://schemas.microsoft.com/office/drawing/2014/main" id="{991951E8-E157-4070-9B76-BC480BD6204E}"/>
              </a:ext>
            </a:extLst>
          </p:cNvPr>
          <p:cNvSpPr/>
          <p:nvPr userDrawn="1"/>
        </p:nvSpPr>
        <p:spPr>
          <a:xfrm>
            <a:off x="480022" y="935755"/>
            <a:ext cx="1133118" cy="11331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Rubrik 1">
            <a:extLst>
              <a:ext uri="{FF2B5EF4-FFF2-40B4-BE49-F238E27FC236}">
                <a16:creationId xmlns:a16="http://schemas.microsoft.com/office/drawing/2014/main" id="{DFFAA894-7E0C-4C79-BA5B-A3AE9CB59090}"/>
              </a:ext>
            </a:extLst>
          </p:cNvPr>
          <p:cNvSpPr>
            <a:spLocks noGrp="1"/>
          </p:cNvSpPr>
          <p:nvPr>
            <p:ph type="title"/>
          </p:nvPr>
        </p:nvSpPr>
        <p:spPr/>
        <p:txBody>
          <a:bodyPr/>
          <a:lstStyle>
            <a:lvl1pPr algn="ctr">
              <a:defRPr/>
            </a:lvl1pPr>
          </a:lstStyle>
          <a:p>
            <a:r>
              <a:rPr lang="sv-SE"/>
              <a:t>Klicka här för att ändra mall för rubrikformat</a:t>
            </a:r>
          </a:p>
        </p:txBody>
      </p:sp>
      <p:sp>
        <p:nvSpPr>
          <p:cNvPr id="3" name="Platshållare för datum 2">
            <a:extLst>
              <a:ext uri="{FF2B5EF4-FFF2-40B4-BE49-F238E27FC236}">
                <a16:creationId xmlns:a16="http://schemas.microsoft.com/office/drawing/2014/main" id="{65DD029B-8197-4378-AC6C-8AC8070364D7}"/>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4" name="Platshållare för sidfot 3">
            <a:extLst>
              <a:ext uri="{FF2B5EF4-FFF2-40B4-BE49-F238E27FC236}">
                <a16:creationId xmlns:a16="http://schemas.microsoft.com/office/drawing/2014/main" id="{19424430-2167-47EF-B1A6-73DAB1A627B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4723907-0C97-4441-86AE-934EFF575171}"/>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416417619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Ellips 4">
            <a:extLst>
              <a:ext uri="{FF2B5EF4-FFF2-40B4-BE49-F238E27FC236}">
                <a16:creationId xmlns:a16="http://schemas.microsoft.com/office/drawing/2014/main" id="{7AACD466-EC35-4AB0-A325-9A4F4A088DAD}"/>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Platshållare för datum 1">
            <a:extLst>
              <a:ext uri="{FF2B5EF4-FFF2-40B4-BE49-F238E27FC236}">
                <a16:creationId xmlns:a16="http://schemas.microsoft.com/office/drawing/2014/main" id="{15837300-8DCB-46E2-B319-C94BFB6F3026}"/>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3" name="Platshållare för sidfot 2">
            <a:extLst>
              <a:ext uri="{FF2B5EF4-FFF2-40B4-BE49-F238E27FC236}">
                <a16:creationId xmlns:a16="http://schemas.microsoft.com/office/drawing/2014/main" id="{A6F58EF4-3BDD-4BBB-BCD3-DD6EE825DFD3}"/>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75E66FA3-FA9A-498F-8344-8D45FB3D405F}"/>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216236045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blank" preserve="1">
  <p:cSld name="Helt tom">
    <p:spTree>
      <p:nvGrpSpPr>
        <p:cNvPr id="1" name=""/>
        <p:cNvGrpSpPr/>
        <p:nvPr/>
      </p:nvGrpSpPr>
      <p:grpSpPr>
        <a:xfrm>
          <a:off x="0" y="0"/>
          <a:ext cx="0" cy="0"/>
          <a:chOff x="0" y="0"/>
          <a:chExt cx="0" cy="0"/>
        </a:xfrm>
      </p:grpSpPr>
      <p:sp>
        <p:nvSpPr>
          <p:cNvPr id="5" name="Ellips 4">
            <a:extLst>
              <a:ext uri="{FF2B5EF4-FFF2-40B4-BE49-F238E27FC236}">
                <a16:creationId xmlns:a16="http://schemas.microsoft.com/office/drawing/2014/main" id="{7AACD466-EC35-4AB0-A325-9A4F4A088DAD}"/>
              </a:ext>
            </a:extLst>
          </p:cNvPr>
          <p:cNvSpPr/>
          <p:nvPr userDrawn="1"/>
        </p:nvSpPr>
        <p:spPr>
          <a:xfrm>
            <a:off x="334963" y="855663"/>
            <a:ext cx="1181100" cy="1181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Platshållare för datum 1">
            <a:extLst>
              <a:ext uri="{FF2B5EF4-FFF2-40B4-BE49-F238E27FC236}">
                <a16:creationId xmlns:a16="http://schemas.microsoft.com/office/drawing/2014/main" id="{15837300-8DCB-46E2-B319-C94BFB6F3026}"/>
              </a:ext>
            </a:extLst>
          </p:cNvPr>
          <p:cNvSpPr>
            <a:spLocks noGrp="1"/>
          </p:cNvSpPr>
          <p:nvPr>
            <p:ph type="dt" sz="half" idx="10"/>
          </p:nvPr>
        </p:nvSpPr>
        <p:spPr/>
        <p:txBody>
          <a:bodyPr/>
          <a:lstStyle/>
          <a:p>
            <a:fld id="{9CB1D4C8-CF8D-4019-8ADE-6C0E4B1BF3EE}" type="datetimeFigureOut">
              <a:rPr lang="sv-SE" smtClean="0"/>
              <a:t>2025-11-10</a:t>
            </a:fld>
            <a:endParaRPr lang="sv-SE"/>
          </a:p>
        </p:txBody>
      </p:sp>
      <p:sp>
        <p:nvSpPr>
          <p:cNvPr id="3" name="Platshållare för sidfot 2">
            <a:extLst>
              <a:ext uri="{FF2B5EF4-FFF2-40B4-BE49-F238E27FC236}">
                <a16:creationId xmlns:a16="http://schemas.microsoft.com/office/drawing/2014/main" id="{A6F58EF4-3BDD-4BBB-BCD3-DD6EE825DFD3}"/>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75E66FA3-FA9A-498F-8344-8D45FB3D405F}"/>
              </a:ext>
            </a:extLst>
          </p:cNvPr>
          <p:cNvSpPr>
            <a:spLocks noGrp="1"/>
          </p:cNvSpPr>
          <p:nvPr>
            <p:ph type="sldNum" sz="quarter" idx="12"/>
          </p:nvPr>
        </p:nvSpPr>
        <p:spPr/>
        <p:txBody>
          <a:bodyPr/>
          <a:lstStyle/>
          <a:p>
            <a:fld id="{C4B8FA23-46C9-45C6-A15C-F6BCD10246A3}" type="slidenum">
              <a:rPr lang="sv-SE" smtClean="0"/>
              <a:t>‹#›</a:t>
            </a:fld>
            <a:endParaRPr lang="sv-SE"/>
          </a:p>
        </p:txBody>
      </p:sp>
    </p:spTree>
    <p:extLst>
      <p:ext uri="{BB962C8B-B14F-4D97-AF65-F5344CB8AC3E}">
        <p14:creationId xmlns:p14="http://schemas.microsoft.com/office/powerpoint/2010/main" val="96542524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Anpassad layout">
    <p:spTree>
      <p:nvGrpSpPr>
        <p:cNvPr id="1" name=""/>
        <p:cNvGrpSpPr/>
        <p:nvPr/>
      </p:nvGrpSpPr>
      <p:grpSpPr>
        <a:xfrm>
          <a:off x="0" y="0"/>
          <a:ext cx="0" cy="0"/>
          <a:chOff x="0" y="0"/>
          <a:chExt cx="0" cy="0"/>
        </a:xfrm>
      </p:grpSpPr>
      <p:sp>
        <p:nvSpPr>
          <p:cNvPr id="8" name="Platshållare för bild 6">
            <a:extLst>
              <a:ext uri="{FF2B5EF4-FFF2-40B4-BE49-F238E27FC236}">
                <a16:creationId xmlns:a16="http://schemas.microsoft.com/office/drawing/2014/main" id="{E5856D1A-A23C-E18F-CDEC-D980C859983C}"/>
              </a:ext>
            </a:extLst>
          </p:cNvPr>
          <p:cNvSpPr>
            <a:spLocks noGrp="1"/>
          </p:cNvSpPr>
          <p:nvPr>
            <p:ph type="pic" sz="quarter" idx="14"/>
          </p:nvPr>
        </p:nvSpPr>
        <p:spPr>
          <a:xfrm>
            <a:off x="8172113" y="0"/>
            <a:ext cx="4019887" cy="6858000"/>
          </a:xfrm>
        </p:spPr>
        <p:txBody>
          <a:bodyPr/>
          <a:lstStyle/>
          <a:p>
            <a:endParaRPr lang="sv-SE"/>
          </a:p>
        </p:txBody>
      </p:sp>
      <p:sp>
        <p:nvSpPr>
          <p:cNvPr id="7" name="Platshållare för bild 6">
            <a:extLst>
              <a:ext uri="{FF2B5EF4-FFF2-40B4-BE49-F238E27FC236}">
                <a16:creationId xmlns:a16="http://schemas.microsoft.com/office/drawing/2014/main" id="{00F72842-7EB7-46A3-A2B4-E5A83F56C1B0}"/>
              </a:ext>
            </a:extLst>
          </p:cNvPr>
          <p:cNvSpPr>
            <a:spLocks noGrp="1"/>
          </p:cNvSpPr>
          <p:nvPr>
            <p:ph type="pic" sz="quarter" idx="13"/>
          </p:nvPr>
        </p:nvSpPr>
        <p:spPr>
          <a:xfrm>
            <a:off x="18713" y="0"/>
            <a:ext cx="4019887" cy="6858000"/>
          </a:xfrm>
        </p:spPr>
        <p:txBody>
          <a:bodyPr/>
          <a:lstStyle/>
          <a:p>
            <a:endParaRPr lang="sv-SE"/>
          </a:p>
        </p:txBody>
      </p:sp>
      <p:sp>
        <p:nvSpPr>
          <p:cNvPr id="9" name="Platshållare för bild 6">
            <a:extLst>
              <a:ext uri="{FF2B5EF4-FFF2-40B4-BE49-F238E27FC236}">
                <a16:creationId xmlns:a16="http://schemas.microsoft.com/office/drawing/2014/main" id="{2E8F561B-1E19-8E1E-30ED-432B2B8D32E4}"/>
              </a:ext>
            </a:extLst>
          </p:cNvPr>
          <p:cNvSpPr>
            <a:spLocks noGrp="1"/>
          </p:cNvSpPr>
          <p:nvPr>
            <p:ph type="pic" sz="quarter" idx="15"/>
          </p:nvPr>
        </p:nvSpPr>
        <p:spPr>
          <a:xfrm>
            <a:off x="4082467" y="0"/>
            <a:ext cx="4019887" cy="6858000"/>
          </a:xfrm>
        </p:spPr>
        <p:txBody>
          <a:bodyPr/>
          <a:lstStyle/>
          <a:p>
            <a:endParaRPr lang="sv-SE"/>
          </a:p>
        </p:txBody>
      </p:sp>
      <p:sp>
        <p:nvSpPr>
          <p:cNvPr id="2" name="Rubrik 1">
            <a:extLst>
              <a:ext uri="{FF2B5EF4-FFF2-40B4-BE49-F238E27FC236}">
                <a16:creationId xmlns:a16="http://schemas.microsoft.com/office/drawing/2014/main" id="{AE8AA5F1-33D3-75D5-4F58-E99B4D0EBCAF}"/>
              </a:ext>
            </a:extLst>
          </p:cNvPr>
          <p:cNvSpPr>
            <a:spLocks noGrp="1"/>
          </p:cNvSpPr>
          <p:nvPr>
            <p:ph type="title" hasCustomPrompt="1"/>
          </p:nvPr>
        </p:nvSpPr>
        <p:spPr>
          <a:xfrm>
            <a:off x="620297" y="631932"/>
            <a:ext cx="6098555" cy="1030801"/>
          </a:xfrm>
          <a:solidFill>
            <a:schemeClr val="bg1">
              <a:alpha val="75247"/>
            </a:schemeClr>
          </a:solidFill>
        </p:spPr>
        <p:txBody>
          <a:bodyPr lIns="360000" rIns="0" anchor="ctr" anchorCtr="0"/>
          <a:lstStyle>
            <a:lvl1pPr>
              <a:defRPr>
                <a:solidFill>
                  <a:schemeClr val="tx2"/>
                </a:solidFill>
              </a:defRPr>
            </a:lvl1pPr>
          </a:lstStyle>
          <a:p>
            <a:r>
              <a:rPr lang="sv-SE"/>
              <a:t>Potentiella projektidéer</a:t>
            </a:r>
          </a:p>
        </p:txBody>
      </p:sp>
      <p:sp>
        <p:nvSpPr>
          <p:cNvPr id="5" name="Platshållare för bildnummer 4">
            <a:extLst>
              <a:ext uri="{FF2B5EF4-FFF2-40B4-BE49-F238E27FC236}">
                <a16:creationId xmlns:a16="http://schemas.microsoft.com/office/drawing/2014/main" id="{6D99CB08-B044-D728-D2AC-CD45ADE8EEA4}"/>
              </a:ext>
            </a:extLst>
          </p:cNvPr>
          <p:cNvSpPr>
            <a:spLocks noGrp="1"/>
          </p:cNvSpPr>
          <p:nvPr>
            <p:ph type="sldNum" sz="quarter" idx="12"/>
          </p:nvPr>
        </p:nvSpPr>
        <p:spPr/>
        <p:txBody>
          <a:bodyPr/>
          <a:lstStyle/>
          <a:p>
            <a:fld id="{C4B8FA23-46C9-45C6-A15C-F6BCD10246A3}" type="slidenum">
              <a:rPr lang="sv-SE" smtClean="0"/>
              <a:t>‹#›</a:t>
            </a:fld>
            <a:endParaRPr lang="sv-SE"/>
          </a:p>
        </p:txBody>
      </p:sp>
      <p:sp>
        <p:nvSpPr>
          <p:cNvPr id="20" name="Platshållare för text 19">
            <a:extLst>
              <a:ext uri="{FF2B5EF4-FFF2-40B4-BE49-F238E27FC236}">
                <a16:creationId xmlns:a16="http://schemas.microsoft.com/office/drawing/2014/main" id="{A5EACA67-2B6C-FEAF-3883-0EF58BBF1B11}"/>
              </a:ext>
            </a:extLst>
          </p:cNvPr>
          <p:cNvSpPr>
            <a:spLocks noGrp="1"/>
          </p:cNvSpPr>
          <p:nvPr>
            <p:ph type="body" sz="quarter" idx="19" hasCustomPrompt="1"/>
          </p:nvPr>
        </p:nvSpPr>
        <p:spPr>
          <a:xfrm>
            <a:off x="577681" y="3875846"/>
            <a:ext cx="2901950" cy="2119312"/>
          </a:xfrm>
          <a:prstGeom prst="roundRect">
            <a:avLst/>
          </a:prstGeom>
          <a:solidFill>
            <a:srgbClr val="29C5CC">
              <a:alpha val="70000"/>
            </a:srgbClr>
          </a:solidFill>
        </p:spPr>
        <p:txBody>
          <a:bodyPr anchor="ctr"/>
          <a:lstStyle>
            <a:lvl1pPr marL="0" indent="0" algn="ctr">
              <a:buNone/>
              <a:defRPr b="0">
                <a:solidFill>
                  <a:schemeClr val="bg1"/>
                </a:solidFill>
              </a:defRPr>
            </a:lvl1pPr>
          </a:lstStyle>
          <a:p>
            <a:pPr lvl="0"/>
            <a:r>
              <a:rPr lang="sv-SE" b="1"/>
              <a:t>Rubrik</a:t>
            </a:r>
          </a:p>
        </p:txBody>
      </p:sp>
      <p:sp>
        <p:nvSpPr>
          <p:cNvPr id="21" name="Platshållare för text 19">
            <a:extLst>
              <a:ext uri="{FF2B5EF4-FFF2-40B4-BE49-F238E27FC236}">
                <a16:creationId xmlns:a16="http://schemas.microsoft.com/office/drawing/2014/main" id="{3DD48472-BBF4-B4B5-7B2F-1FDCE676B959}"/>
              </a:ext>
            </a:extLst>
          </p:cNvPr>
          <p:cNvSpPr>
            <a:spLocks noGrp="1"/>
          </p:cNvSpPr>
          <p:nvPr>
            <p:ph type="body" sz="quarter" idx="20" hasCustomPrompt="1"/>
          </p:nvPr>
        </p:nvSpPr>
        <p:spPr>
          <a:xfrm>
            <a:off x="4641435" y="3875846"/>
            <a:ext cx="2901950" cy="2119312"/>
          </a:xfrm>
          <a:prstGeom prst="roundRect">
            <a:avLst/>
          </a:prstGeom>
          <a:solidFill>
            <a:schemeClr val="accent2">
              <a:alpha val="70000"/>
            </a:schemeClr>
          </a:solidFill>
        </p:spPr>
        <p:txBody>
          <a:bodyPr anchor="ctr"/>
          <a:lstStyle>
            <a:lvl1pPr marL="0" indent="0" algn="ctr">
              <a:buNone/>
              <a:defRPr b="0">
                <a:solidFill>
                  <a:schemeClr val="bg1"/>
                </a:solidFill>
              </a:defRPr>
            </a:lvl1pPr>
          </a:lstStyle>
          <a:p>
            <a:pPr lvl="0"/>
            <a:r>
              <a:rPr lang="sv-SE" b="1"/>
              <a:t>Rubrik</a:t>
            </a:r>
          </a:p>
        </p:txBody>
      </p:sp>
      <p:sp>
        <p:nvSpPr>
          <p:cNvPr id="22" name="Platshållare för text 19">
            <a:extLst>
              <a:ext uri="{FF2B5EF4-FFF2-40B4-BE49-F238E27FC236}">
                <a16:creationId xmlns:a16="http://schemas.microsoft.com/office/drawing/2014/main" id="{39F9CA08-7AF2-48D2-FDA1-C5DD874798CC}"/>
              </a:ext>
            </a:extLst>
          </p:cNvPr>
          <p:cNvSpPr>
            <a:spLocks noGrp="1"/>
          </p:cNvSpPr>
          <p:nvPr>
            <p:ph type="body" sz="quarter" idx="21" hasCustomPrompt="1"/>
          </p:nvPr>
        </p:nvSpPr>
        <p:spPr>
          <a:xfrm>
            <a:off x="8712369" y="3875846"/>
            <a:ext cx="2901950" cy="2119312"/>
          </a:xfrm>
          <a:prstGeom prst="roundRect">
            <a:avLst/>
          </a:prstGeom>
          <a:solidFill>
            <a:schemeClr val="accent1">
              <a:alpha val="70000"/>
            </a:schemeClr>
          </a:solidFill>
        </p:spPr>
        <p:txBody>
          <a:bodyPr anchor="ctr"/>
          <a:lstStyle>
            <a:lvl1pPr marL="0" indent="0" algn="ctr">
              <a:buNone/>
              <a:defRPr b="0">
                <a:solidFill>
                  <a:schemeClr val="bg1"/>
                </a:solidFill>
              </a:defRPr>
            </a:lvl1pPr>
          </a:lstStyle>
          <a:p>
            <a:pPr lvl="0"/>
            <a:r>
              <a:rPr lang="sv-SE" b="1"/>
              <a:t>Rubrik</a:t>
            </a:r>
          </a:p>
        </p:txBody>
      </p:sp>
    </p:spTree>
    <p:extLst>
      <p:ext uri="{BB962C8B-B14F-4D97-AF65-F5344CB8AC3E}">
        <p14:creationId xmlns:p14="http://schemas.microsoft.com/office/powerpoint/2010/main" val="322582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6.png"/><Relationship Id="rId2" Type="http://schemas.openxmlformats.org/officeDocument/2006/relationships/slideLayout" Target="../slideLayouts/slideLayout24.xml"/><Relationship Id="rId16" Type="http://schemas.openxmlformats.org/officeDocument/2006/relationships/theme" Target="../theme/them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5" Type="http://schemas.openxmlformats.org/officeDocument/2006/relationships/theme" Target="../theme/theme3.xml"/><Relationship Id="rId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image" Target="../media/image1.png"/><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theme" Target="../theme/theme4.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21" Type="http://schemas.openxmlformats.org/officeDocument/2006/relationships/slideLayout" Target="../slideLayouts/slideLayout84.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image" Target="../media/image18.png"/><Relationship Id="rId10" Type="http://schemas.openxmlformats.org/officeDocument/2006/relationships/slideLayout" Target="../slideLayouts/slideLayout73.xml"/><Relationship Id="rId19" Type="http://schemas.openxmlformats.org/officeDocument/2006/relationships/slideLayout" Target="../slideLayouts/slideLayout82.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C3519A35-29D1-4ADD-90C5-26BB7C76AFE6}"/>
              </a:ext>
            </a:extLst>
          </p:cNvPr>
          <p:cNvSpPr>
            <a:spLocks noGrp="1"/>
          </p:cNvSpPr>
          <p:nvPr>
            <p:ph type="title"/>
          </p:nvPr>
        </p:nvSpPr>
        <p:spPr>
          <a:xfrm>
            <a:off x="623887" y="274124"/>
            <a:ext cx="10944225" cy="1030801"/>
          </a:xfrm>
          <a:prstGeom prst="rect">
            <a:avLst/>
          </a:prstGeom>
        </p:spPr>
        <p:txBody>
          <a:bodyPr vert="horz" lIns="0" tIns="0" rIns="0" bIns="0" rtlCol="0" anchor="b">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30DB43E-3E25-457B-A932-586985025A67}"/>
              </a:ext>
            </a:extLst>
          </p:cNvPr>
          <p:cNvSpPr>
            <a:spLocks noGrp="1"/>
          </p:cNvSpPr>
          <p:nvPr>
            <p:ph type="body" idx="1"/>
          </p:nvPr>
        </p:nvSpPr>
        <p:spPr>
          <a:xfrm>
            <a:off x="623887" y="1700213"/>
            <a:ext cx="10944225" cy="4392612"/>
          </a:xfrm>
          <a:prstGeom prst="rect">
            <a:avLst/>
          </a:prstGeom>
        </p:spPr>
        <p:txBody>
          <a:bodyPr vert="horz" lIns="0" tIns="0" rIns="0" bIns="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35E14F6-69BC-4B15-B090-63F13B99FFC0}"/>
              </a:ext>
            </a:extLst>
          </p:cNvPr>
          <p:cNvSpPr>
            <a:spLocks noGrp="1"/>
          </p:cNvSpPr>
          <p:nvPr>
            <p:ph type="dt" sz="half" idx="2"/>
          </p:nvPr>
        </p:nvSpPr>
        <p:spPr>
          <a:xfrm>
            <a:off x="334961" y="6356350"/>
            <a:ext cx="2743200" cy="365125"/>
          </a:xfrm>
          <a:prstGeom prst="rect">
            <a:avLst/>
          </a:prstGeom>
        </p:spPr>
        <p:txBody>
          <a:bodyPr vert="horz" lIns="0" tIns="0" rIns="0" bIns="0" rtlCol="0" anchor="ctr"/>
          <a:lstStyle>
            <a:lvl1pPr algn="l">
              <a:defRPr sz="1200">
                <a:solidFill>
                  <a:schemeClr val="tx1">
                    <a:tint val="75000"/>
                  </a:schemeClr>
                </a:solidFill>
              </a:defRPr>
            </a:lvl1p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547E3F33-E4AE-45CD-8FD3-E104EBC5E9BB}"/>
              </a:ext>
            </a:extLst>
          </p:cNvPr>
          <p:cNvSpPr>
            <a:spLocks noGrp="1"/>
          </p:cNvSpPr>
          <p:nvPr>
            <p:ph type="ftr" sz="quarter" idx="3"/>
          </p:nvPr>
        </p:nvSpPr>
        <p:spPr>
          <a:xfrm>
            <a:off x="4038600" y="6356350"/>
            <a:ext cx="4114800" cy="365125"/>
          </a:xfrm>
          <a:prstGeom prst="rect">
            <a:avLst/>
          </a:prstGeom>
        </p:spPr>
        <p:txBody>
          <a:bodyPr vert="horz" lIns="0" tIns="0" rIns="0" bIns="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454081D2-8547-4341-9E21-2E9BE1E1A949}"/>
              </a:ext>
            </a:extLst>
          </p:cNvPr>
          <p:cNvSpPr>
            <a:spLocks noGrp="1"/>
          </p:cNvSpPr>
          <p:nvPr>
            <p:ph type="sldNum" sz="quarter" idx="4"/>
          </p:nvPr>
        </p:nvSpPr>
        <p:spPr>
          <a:xfrm>
            <a:off x="8610600" y="6356350"/>
            <a:ext cx="2743200" cy="365125"/>
          </a:xfrm>
          <a:prstGeom prst="rect">
            <a:avLst/>
          </a:prstGeom>
        </p:spPr>
        <p:txBody>
          <a:bodyPr vert="horz" lIns="0" tIns="0" rIns="0" bIns="0" rtlCol="0" anchor="ctr"/>
          <a:lstStyle>
            <a:lvl1pPr algn="r">
              <a:defRPr sz="1200">
                <a:solidFill>
                  <a:schemeClr val="tx1">
                    <a:tint val="75000"/>
                  </a:schemeClr>
                </a:solidFill>
              </a:defRPr>
            </a:lvl1pPr>
          </a:lstStyle>
          <a:p>
            <a:fld id="{C4B8FA23-46C9-45C6-A15C-F6BCD10246A3}" type="slidenum">
              <a:rPr lang="sv-SE" smtClean="0"/>
              <a:t>‹#›</a:t>
            </a:fld>
            <a:endParaRPr lang="sv-SE"/>
          </a:p>
        </p:txBody>
      </p:sp>
      <p:pic>
        <p:nvPicPr>
          <p:cNvPr id="9" name="Bildobjekt 8">
            <a:extLst>
              <a:ext uri="{FF2B5EF4-FFF2-40B4-BE49-F238E27FC236}">
                <a16:creationId xmlns:a16="http://schemas.microsoft.com/office/drawing/2014/main" id="{1E080C0F-18C1-4588-8904-2FE206B18CC7}"/>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10239375" y="6356350"/>
            <a:ext cx="1617663" cy="336395"/>
          </a:xfrm>
          <a:prstGeom prst="rect">
            <a:avLst/>
          </a:prstGeom>
        </p:spPr>
      </p:pic>
      <p:sp>
        <p:nvSpPr>
          <p:cNvPr id="8" name="Rektangel 7">
            <a:extLst>
              <a:ext uri="{FF2B5EF4-FFF2-40B4-BE49-F238E27FC236}">
                <a16:creationId xmlns:a16="http://schemas.microsoft.com/office/drawing/2014/main" id="{6127E336-AC2F-4914-B9D1-F3CB9D24C68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E66AF1A7-75DE-4C27-AF98-C662F6944E2E}"/>
              </a:ext>
            </a:extLst>
          </p:cNvPr>
          <p:cNvSpPr/>
          <p:nvPr userDrawn="1"/>
        </p:nvSpPr>
        <p:spPr>
          <a:xfrm>
            <a:off x="623888" y="1484569"/>
            <a:ext cx="72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Box 10">
            <a:extLst>
              <a:ext uri="{FF2B5EF4-FFF2-40B4-BE49-F238E27FC236}">
                <a16:creationId xmlns:a16="http://schemas.microsoft.com/office/drawing/2014/main" id="{21F3884F-3FBB-5E6C-4721-5DF8C0A6E035}"/>
              </a:ext>
            </a:extLst>
          </p:cNvPr>
          <p:cNvSpPr txBox="1"/>
          <p:nvPr userDrawn="1">
            <p:extLst>
              <p:ext uri="{1162E1C5-73C7-4A58-AE30-91384D911F3F}">
                <p184:classification xmlns:p184="http://schemas.microsoft.com/office/powerpoint/2018/4/main" val="hdr"/>
              </p:ext>
            </p:extLst>
          </p:nvPr>
        </p:nvSpPr>
        <p:spPr>
          <a:xfrm>
            <a:off x="5567363" y="63500"/>
            <a:ext cx="1085850" cy="152400"/>
          </a:xfrm>
          <a:prstGeom prst="rect">
            <a:avLst/>
          </a:prstGeom>
        </p:spPr>
        <p:txBody>
          <a:bodyPr horzOverflow="overflow" lIns="0" tIns="0" rIns="0" bIns="0">
            <a:spAutoFit/>
          </a:bodyPr>
          <a:lstStyle/>
          <a:p>
            <a:pPr algn="l"/>
            <a:r>
              <a:rPr lang="en-SE"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INTERNAL USE ONLY</a:t>
            </a:r>
          </a:p>
        </p:txBody>
      </p:sp>
    </p:spTree>
    <p:extLst>
      <p:ext uri="{BB962C8B-B14F-4D97-AF65-F5344CB8AC3E}">
        <p14:creationId xmlns:p14="http://schemas.microsoft.com/office/powerpoint/2010/main" val="2090524393"/>
      </p:ext>
    </p:extLst>
  </p:cSld>
  <p:clrMap bg1="lt1" tx1="dk1" bg2="lt2" tx2="dk2" accent1="accent1" accent2="accent2" accent3="accent3" accent4="accent4" accent5="accent5" accent6="accent6" hlink="hlink" folHlink="folHlink"/>
  <p:sldLayoutIdLst>
    <p:sldLayoutId id="2147483685" r:id="rId1"/>
    <p:sldLayoutId id="2147483649" r:id="rId2"/>
    <p:sldLayoutId id="2147483682" r:id="rId3"/>
    <p:sldLayoutId id="2147483650" r:id="rId4"/>
    <p:sldLayoutId id="2147483672" r:id="rId5"/>
    <p:sldLayoutId id="2147483660" r:id="rId6"/>
    <p:sldLayoutId id="2147483676" r:id="rId7"/>
    <p:sldLayoutId id="2147483677" r:id="rId8"/>
    <p:sldLayoutId id="2147483665" r:id="rId9"/>
    <p:sldLayoutId id="2147483663" r:id="rId10"/>
    <p:sldLayoutId id="2147483680" r:id="rId11"/>
    <p:sldLayoutId id="2147483675" r:id="rId12"/>
    <p:sldLayoutId id="2147483684" r:id="rId13"/>
    <p:sldLayoutId id="2147483661" r:id="rId14"/>
    <p:sldLayoutId id="2147483652" r:id="rId15"/>
    <p:sldLayoutId id="2147483654" r:id="rId16"/>
    <p:sldLayoutId id="2147483678" r:id="rId17"/>
    <p:sldLayoutId id="2147483667" r:id="rId18"/>
    <p:sldLayoutId id="2147483655" r:id="rId19"/>
    <p:sldLayoutId id="2147483679" r:id="rId20"/>
    <p:sldLayoutId id="2147483715" r:id="rId21"/>
    <p:sldLayoutId id="2147483716" r:id="rId22"/>
  </p:sldLayoutIdLst>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180975" indent="-1809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2"/>
          </a:solidFill>
          <a:latin typeface="Corbel" panose="020B0503020204020204" pitchFamily="34" charset="0"/>
          <a:ea typeface="+mn-ea"/>
          <a:cs typeface="+mn-cs"/>
        </a:defRPr>
      </a:lvl1pPr>
      <a:lvl2pPr marL="361950" indent="-180975" algn="l" defTabSz="914400" rtl="0" eaLnBrk="1" latinLnBrk="0" hangingPunct="1">
        <a:lnSpc>
          <a:spcPct val="90000"/>
        </a:lnSpc>
        <a:spcBef>
          <a:spcPts val="0"/>
        </a:spcBef>
        <a:spcAft>
          <a:spcPts val="600"/>
        </a:spcAft>
        <a:buFont typeface="Arial" panose="020B0604020202020204" pitchFamily="34" charset="0"/>
        <a:buChar char="•"/>
        <a:defRPr sz="2000" kern="1200">
          <a:solidFill>
            <a:schemeClr val="tx2"/>
          </a:solidFill>
          <a:latin typeface="Corbel" panose="020B0503020204020204" pitchFamily="34" charset="0"/>
          <a:ea typeface="+mn-ea"/>
          <a:cs typeface="+mn-cs"/>
        </a:defRPr>
      </a:lvl2pPr>
      <a:lvl3pPr marL="539750" indent="-177800" algn="l" defTabSz="914400" rtl="0" eaLnBrk="1" latinLnBrk="0" hangingPunct="1">
        <a:lnSpc>
          <a:spcPct val="90000"/>
        </a:lnSpc>
        <a:spcBef>
          <a:spcPts val="0"/>
        </a:spcBef>
        <a:spcAft>
          <a:spcPts val="600"/>
        </a:spcAft>
        <a:buFont typeface="Arial" panose="020B0604020202020204" pitchFamily="34" charset="0"/>
        <a:buChar char="•"/>
        <a:defRPr sz="1800" kern="1200">
          <a:solidFill>
            <a:schemeClr val="tx2"/>
          </a:solidFill>
          <a:latin typeface="Corbel" panose="020B0503020204020204" pitchFamily="34" charset="0"/>
          <a:ea typeface="+mn-ea"/>
          <a:cs typeface="+mn-cs"/>
        </a:defRPr>
      </a:lvl3pPr>
      <a:lvl4pPr marL="7175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4pPr>
      <a:lvl5pPr marL="8953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1" userDrawn="1">
          <p15:clr>
            <a:srgbClr val="F26B43"/>
          </p15:clr>
        </p15:guide>
        <p15:guide id="2" pos="7469" userDrawn="1">
          <p15:clr>
            <a:srgbClr val="F26B43"/>
          </p15:clr>
        </p15:guide>
        <p15:guide id="3" pos="393" userDrawn="1">
          <p15:clr>
            <a:srgbClr val="F26B43"/>
          </p15:clr>
        </p15:guide>
        <p15:guide id="4" pos="7287" userDrawn="1">
          <p15:clr>
            <a:srgbClr val="F26B43"/>
          </p15:clr>
        </p15:guide>
        <p15:guide id="5" orient="horz" pos="822" userDrawn="1">
          <p15:clr>
            <a:srgbClr val="F26B43"/>
          </p15:clr>
        </p15:guide>
        <p15:guide id="8" orient="horz" pos="1071" userDrawn="1">
          <p15:clr>
            <a:srgbClr val="F26B43"/>
          </p15:clr>
        </p15:guide>
        <p15:guide id="9" orient="horz" pos="383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9A81581-C5EB-CCB3-0B2C-C4573813B28E}"/>
              </a:ext>
            </a:extLst>
          </p:cNvPr>
          <p:cNvSpPr>
            <a:spLocks noGrp="1"/>
          </p:cNvSpPr>
          <p:nvPr>
            <p:ph type="title"/>
          </p:nvPr>
        </p:nvSpPr>
        <p:spPr>
          <a:xfrm>
            <a:off x="600075" y="1169520"/>
            <a:ext cx="10990263" cy="568412"/>
          </a:xfrm>
          <a:prstGeom prst="rect">
            <a:avLst/>
          </a:prstGeom>
        </p:spPr>
        <p:txBody>
          <a:bodyPr vert="horz" lIns="91440" tIns="108000" rIns="91440" bIns="45720" rtlCol="0" anchor="t">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9CF6E4A-7E25-7C38-5E61-0F057A6F15F8}"/>
              </a:ext>
            </a:extLst>
          </p:cNvPr>
          <p:cNvSpPr>
            <a:spLocks noGrp="1"/>
          </p:cNvSpPr>
          <p:nvPr>
            <p:ph type="body" idx="1"/>
          </p:nvPr>
        </p:nvSpPr>
        <p:spPr>
          <a:xfrm>
            <a:off x="600075" y="1795850"/>
            <a:ext cx="10990263" cy="4530302"/>
          </a:xfrm>
          <a:prstGeom prst="rect">
            <a:avLst/>
          </a:prstGeom>
        </p:spPr>
        <p:txBody>
          <a:bodyPr vert="horz" lIns="9144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02802BE-5037-20C2-C69A-3687142E17FF}"/>
              </a:ext>
            </a:extLst>
          </p:cNvPr>
          <p:cNvSpPr>
            <a:spLocks noGrp="1"/>
          </p:cNvSpPr>
          <p:nvPr>
            <p:ph type="dt" sz="half" idx="2"/>
          </p:nvPr>
        </p:nvSpPr>
        <p:spPr>
          <a:xfrm>
            <a:off x="600075" y="6473327"/>
            <a:ext cx="2743200" cy="94775"/>
          </a:xfrm>
          <a:prstGeom prst="rect">
            <a:avLst/>
          </a:prstGeom>
        </p:spPr>
        <p:txBody>
          <a:bodyPr vert="horz" lIns="91440" tIns="45720" rIns="91440" bIns="45720" rtlCol="0" anchor="ctr"/>
          <a:lstStyle>
            <a:lvl1pPr algn="l">
              <a:defRPr sz="700" baseline="0">
                <a:solidFill>
                  <a:schemeClr val="accent2"/>
                </a:solidFill>
                <a:latin typeface="Work Sans" pitchFamily="2" charset="77"/>
              </a:defRPr>
            </a:lvl1pPr>
          </a:lstStyle>
          <a:p>
            <a:fld id="{888E4D63-BE2C-4D4B-BBD2-256262659A9F}" type="datetime1">
              <a:rPr lang="sv-SE" smtClean="0"/>
              <a:pPr/>
              <a:t>2025-11-10</a:t>
            </a:fld>
            <a:endParaRPr lang="sv-SE"/>
          </a:p>
        </p:txBody>
      </p:sp>
      <p:sp>
        <p:nvSpPr>
          <p:cNvPr id="5" name="Platshållare för sidfot 4">
            <a:extLst>
              <a:ext uri="{FF2B5EF4-FFF2-40B4-BE49-F238E27FC236}">
                <a16:creationId xmlns:a16="http://schemas.microsoft.com/office/drawing/2014/main" id="{8EB4FE33-ACB2-4359-61CD-3E894F726E20}"/>
              </a:ext>
            </a:extLst>
          </p:cNvPr>
          <p:cNvSpPr>
            <a:spLocks noGrp="1"/>
          </p:cNvSpPr>
          <p:nvPr>
            <p:ph type="ftr" sz="quarter" idx="3"/>
          </p:nvPr>
        </p:nvSpPr>
        <p:spPr>
          <a:xfrm>
            <a:off x="4037805" y="6470364"/>
            <a:ext cx="4114800" cy="97738"/>
          </a:xfrm>
          <a:prstGeom prst="rect">
            <a:avLst/>
          </a:prstGeom>
        </p:spPr>
        <p:txBody>
          <a:bodyPr vert="horz" lIns="91440" tIns="45720" rIns="91440" bIns="45720" rtlCol="0" anchor="ctr"/>
          <a:lstStyle>
            <a:lvl1pPr algn="ctr">
              <a:defRPr sz="700" baseline="0">
                <a:solidFill>
                  <a:schemeClr val="accent2"/>
                </a:solidFill>
                <a:latin typeface="Work Sans" pitchFamily="2" charset="77"/>
              </a:defRPr>
            </a:lvl1pPr>
          </a:lstStyle>
          <a:p>
            <a:r>
              <a:rPr lang="sv-SE"/>
              <a:t>Presentation footer</a:t>
            </a:r>
          </a:p>
        </p:txBody>
      </p:sp>
      <p:sp>
        <p:nvSpPr>
          <p:cNvPr id="6" name="Platshållare för bildnummer 5">
            <a:extLst>
              <a:ext uri="{FF2B5EF4-FFF2-40B4-BE49-F238E27FC236}">
                <a16:creationId xmlns:a16="http://schemas.microsoft.com/office/drawing/2014/main" id="{5847F348-31E2-5BEB-84BB-B45A40BF191E}"/>
              </a:ext>
            </a:extLst>
          </p:cNvPr>
          <p:cNvSpPr>
            <a:spLocks noGrp="1"/>
          </p:cNvSpPr>
          <p:nvPr>
            <p:ph type="sldNum" sz="quarter" idx="4"/>
          </p:nvPr>
        </p:nvSpPr>
        <p:spPr>
          <a:xfrm>
            <a:off x="8848725" y="6473328"/>
            <a:ext cx="2743200" cy="94775"/>
          </a:xfrm>
          <a:prstGeom prst="rect">
            <a:avLst/>
          </a:prstGeom>
        </p:spPr>
        <p:txBody>
          <a:bodyPr vert="horz" lIns="91440" tIns="45720" rIns="91440" bIns="45720" rtlCol="0" anchor="ctr"/>
          <a:lstStyle>
            <a:lvl1pPr algn="r">
              <a:defRPr sz="700" baseline="0">
                <a:solidFill>
                  <a:schemeClr val="accent2"/>
                </a:solidFill>
                <a:latin typeface="Work Sans" pitchFamily="2" charset="77"/>
              </a:defRPr>
            </a:lvl1pPr>
          </a:lstStyle>
          <a:p>
            <a:fld id="{B716C8F4-20CD-364A-8A8E-DE130115B178}" type="slidenum">
              <a:rPr lang="sv-SE" smtClean="0"/>
              <a:pPr/>
              <a:t>‹#›</a:t>
            </a:fld>
            <a:endParaRPr lang="sv-SE"/>
          </a:p>
        </p:txBody>
      </p:sp>
      <p:pic>
        <p:nvPicPr>
          <p:cNvPr id="8" name="Bildobjekt 7">
            <a:extLst>
              <a:ext uri="{FF2B5EF4-FFF2-40B4-BE49-F238E27FC236}">
                <a16:creationId xmlns:a16="http://schemas.microsoft.com/office/drawing/2014/main" id="{EC8B10D5-9A4D-9199-0370-3DA7F9767C35}"/>
              </a:ext>
            </a:extLst>
          </p:cNvPr>
          <p:cNvPicPr>
            <a:picLocks noChangeAspect="1"/>
          </p:cNvPicPr>
          <p:nvPr userDrawn="1"/>
        </p:nvPicPr>
        <p:blipFill>
          <a:blip r:embed="rId17" cstate="print">
            <a:extLst>
              <a:ext uri="{28A0092B-C50C-407E-A947-70E740481C1C}">
                <a14:useLocalDpi xmlns:a14="http://schemas.microsoft.com/office/drawing/2010/main"/>
              </a:ext>
            </a:extLst>
          </a:blip>
          <a:stretch>
            <a:fillRect/>
          </a:stretch>
        </p:blipFill>
        <p:spPr>
          <a:xfrm>
            <a:off x="10838284" y="5633192"/>
            <a:ext cx="838515" cy="797194"/>
          </a:xfrm>
          <a:prstGeom prst="rect">
            <a:avLst/>
          </a:prstGeom>
        </p:spPr>
      </p:pic>
      <p:sp>
        <p:nvSpPr>
          <p:cNvPr id="9" name="TextBox 8">
            <a:extLst>
              <a:ext uri="{FF2B5EF4-FFF2-40B4-BE49-F238E27FC236}">
                <a16:creationId xmlns:a16="http://schemas.microsoft.com/office/drawing/2014/main" id="{220544E1-1D2D-5BD5-93D7-32F03CFC526F}"/>
              </a:ext>
            </a:extLst>
          </p:cNvPr>
          <p:cNvSpPr txBox="1"/>
          <p:nvPr userDrawn="1">
            <p:extLst>
              <p:ext uri="{1162E1C5-73C7-4A58-AE30-91384D911F3F}">
                <p184:classification xmlns:p184="http://schemas.microsoft.com/office/powerpoint/2018/4/main" val="hdr"/>
              </p:ext>
            </p:extLst>
          </p:nvPr>
        </p:nvSpPr>
        <p:spPr>
          <a:xfrm>
            <a:off x="5567363" y="63500"/>
            <a:ext cx="1085850" cy="152400"/>
          </a:xfrm>
          <a:prstGeom prst="rect">
            <a:avLst/>
          </a:prstGeom>
        </p:spPr>
        <p:txBody>
          <a:bodyPr horzOverflow="overflow" lIns="0" tIns="0" rIns="0" bIns="0">
            <a:spAutoFit/>
          </a:bodyPr>
          <a:lstStyle/>
          <a:p>
            <a:pPr algn="l"/>
            <a:r>
              <a:rPr lang="en-SE"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INTERNAL USE ONLY</a:t>
            </a:r>
          </a:p>
        </p:txBody>
      </p:sp>
    </p:spTree>
    <p:extLst>
      <p:ext uri="{BB962C8B-B14F-4D97-AF65-F5344CB8AC3E}">
        <p14:creationId xmlns:p14="http://schemas.microsoft.com/office/powerpoint/2010/main" val="29275673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Lst>
  <p:txStyles>
    <p:titleStyle>
      <a:lvl1pPr algn="l" defTabSz="914400" rtl="0" eaLnBrk="1" latinLnBrk="0" hangingPunct="1">
        <a:lnSpc>
          <a:spcPts val="3840"/>
        </a:lnSpc>
        <a:spcBef>
          <a:spcPct val="0"/>
        </a:spcBef>
        <a:buNone/>
        <a:defRPr sz="3200" kern="1200" baseline="0">
          <a:solidFill>
            <a:schemeClr val="tx1"/>
          </a:solidFill>
          <a:latin typeface="Work Sans" pitchFamily="2" charset="77"/>
          <a:ea typeface="+mj-ea"/>
          <a:cs typeface="+mj-cs"/>
        </a:defRPr>
      </a:lvl1pPr>
    </p:titleStyle>
    <p:bodyStyle>
      <a:lvl1pPr marL="228600" indent="-228600" algn="l" defTabSz="914400" rtl="0" eaLnBrk="1" latinLnBrk="0" hangingPunct="1">
        <a:lnSpc>
          <a:spcPts val="2120"/>
        </a:lnSpc>
        <a:spcBef>
          <a:spcPts val="300"/>
        </a:spcBef>
        <a:buFont typeface="Arial" panose="020B0604020202020204" pitchFamily="34" charset="0"/>
        <a:buChar char="•"/>
        <a:defRPr sz="1600" kern="1200" baseline="0">
          <a:solidFill>
            <a:schemeClr val="tx1">
              <a:lumMod val="65000"/>
              <a:lumOff val="35000"/>
            </a:schemeClr>
          </a:solidFill>
          <a:latin typeface="Work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baseline="0">
          <a:solidFill>
            <a:schemeClr val="tx1">
              <a:lumMod val="65000"/>
              <a:lumOff val="35000"/>
            </a:schemeClr>
          </a:solidFill>
          <a:latin typeface="Work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chemeClr val="tx1">
              <a:lumMod val="65000"/>
              <a:lumOff val="35000"/>
            </a:schemeClr>
          </a:solidFill>
          <a:latin typeface="Work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lumMod val="65000"/>
              <a:lumOff val="35000"/>
            </a:schemeClr>
          </a:solidFill>
          <a:latin typeface="Work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lumMod val="65000"/>
              <a:lumOff val="35000"/>
            </a:schemeClr>
          </a:solidFill>
          <a:latin typeface="Work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FC32B8-F237-0420-7256-AE0D59C8B66A}"/>
              </a:ext>
            </a:extLst>
          </p:cNvPr>
          <p:cNvSpPr txBox="1"/>
          <p:nvPr userDrawn="1">
            <p:extLst>
              <p:ext uri="{1162E1C5-73C7-4A58-AE30-91384D911F3F}">
                <p184:classification xmlns:p184="http://schemas.microsoft.com/office/powerpoint/2018/4/main" val="hdr"/>
              </p:ext>
            </p:extLst>
          </p:nvPr>
        </p:nvSpPr>
        <p:spPr>
          <a:xfrm>
            <a:off x="5567363" y="63500"/>
            <a:ext cx="1085850" cy="152400"/>
          </a:xfrm>
          <a:prstGeom prst="rect">
            <a:avLst/>
          </a:prstGeom>
        </p:spPr>
        <p:txBody>
          <a:bodyPr horzOverflow="overflow" lIns="0" tIns="0" rIns="0" bIns="0">
            <a:spAutoFit/>
          </a:bodyPr>
          <a:lstStyle/>
          <a:p>
            <a:pPr algn="l"/>
            <a:r>
              <a:rPr lang="en-SE"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INTERNAL USE ONLY</a:t>
            </a:r>
          </a:p>
        </p:txBody>
      </p:sp>
    </p:spTree>
    <p:extLst>
      <p:ext uri="{BB962C8B-B14F-4D97-AF65-F5344CB8AC3E}">
        <p14:creationId xmlns:p14="http://schemas.microsoft.com/office/powerpoint/2010/main" val="11378545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Lst>
  <p:txStyles>
    <p:titleStyle>
      <a:lvl1pPr algn="l" defTabSz="457200" rtl="0" eaLnBrk="1" latinLnBrk="0" hangingPunct="1">
        <a:lnSpc>
          <a:spcPct val="90000"/>
        </a:lnSpc>
        <a:spcBef>
          <a:spcPct val="0"/>
        </a:spcBef>
        <a:buNone/>
        <a:defRPr sz="2800" kern="1200">
          <a:solidFill>
            <a:schemeClr val="tx1"/>
          </a:solidFill>
          <a:latin typeface="Faktum SemiBold" panose="020B0003030202060203" pitchFamily="34" charset="0"/>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700" kern="1200">
          <a:solidFill>
            <a:schemeClr val="tx1"/>
          </a:solidFill>
          <a:latin typeface="Faktum Light" panose="020B0003030202060203" pitchFamily="34" charset="0"/>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700" kern="1200">
          <a:solidFill>
            <a:schemeClr val="tx1"/>
          </a:solidFill>
          <a:latin typeface="Faktum Light" panose="020B0003030202060203" pitchFamily="34" charset="0"/>
          <a:ea typeface="+mn-ea"/>
          <a:cs typeface="+mn-cs"/>
        </a:defRPr>
      </a:lvl2pPr>
      <a:lvl3pPr marL="457200" indent="0" algn="l" defTabSz="457200" rtl="0" eaLnBrk="1" latinLnBrk="0" hangingPunct="1">
        <a:lnSpc>
          <a:spcPct val="90000"/>
        </a:lnSpc>
        <a:spcBef>
          <a:spcPts val="250"/>
        </a:spcBef>
        <a:buFont typeface="Arial" panose="020B0604020202020204" pitchFamily="34" charset="0"/>
        <a:buNone/>
        <a:defRPr sz="1700" kern="1200">
          <a:solidFill>
            <a:schemeClr val="tx1"/>
          </a:solidFill>
          <a:latin typeface="Faktum Light" panose="020B0003030202060203" pitchFamily="34" charset="0"/>
          <a:ea typeface="+mn-ea"/>
          <a:cs typeface="+mn-cs"/>
        </a:defRPr>
      </a:lvl3pPr>
      <a:lvl4pPr marL="685800" indent="0" algn="l" defTabSz="457200" rtl="0" eaLnBrk="1" latinLnBrk="0" hangingPunct="1">
        <a:lnSpc>
          <a:spcPct val="90000"/>
        </a:lnSpc>
        <a:spcBef>
          <a:spcPts val="250"/>
        </a:spcBef>
        <a:buFont typeface="Arial" panose="020B0604020202020204" pitchFamily="34" charset="0"/>
        <a:buNone/>
        <a:defRPr sz="1700" kern="1200">
          <a:solidFill>
            <a:schemeClr val="tx1"/>
          </a:solidFill>
          <a:latin typeface="Faktum Light" panose="020B0003030202060203" pitchFamily="34" charset="0"/>
          <a:ea typeface="+mn-ea"/>
          <a:cs typeface="+mn-cs"/>
        </a:defRPr>
      </a:lvl4pPr>
      <a:lvl5pPr marL="914400" indent="0" algn="l" defTabSz="457200" rtl="0" eaLnBrk="1" latinLnBrk="0" hangingPunct="1">
        <a:lnSpc>
          <a:spcPct val="90000"/>
        </a:lnSpc>
        <a:spcBef>
          <a:spcPts val="250"/>
        </a:spcBef>
        <a:buFont typeface="Arial" panose="020B0604020202020204" pitchFamily="34" charset="0"/>
        <a:buNone/>
        <a:defRPr sz="1700" kern="1200">
          <a:solidFill>
            <a:schemeClr val="tx1"/>
          </a:solidFill>
          <a:latin typeface="Faktum Light" panose="020B0003030202060203" pitchFamily="34" charset="0"/>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C3519A35-29D1-4ADD-90C5-26BB7C76AFE6}"/>
              </a:ext>
            </a:extLst>
          </p:cNvPr>
          <p:cNvSpPr>
            <a:spLocks noGrp="1"/>
          </p:cNvSpPr>
          <p:nvPr>
            <p:ph type="title"/>
          </p:nvPr>
        </p:nvSpPr>
        <p:spPr>
          <a:xfrm>
            <a:off x="623887" y="274124"/>
            <a:ext cx="10944225" cy="1030801"/>
          </a:xfrm>
          <a:prstGeom prst="rect">
            <a:avLst/>
          </a:prstGeom>
        </p:spPr>
        <p:txBody>
          <a:bodyPr vert="horz" lIns="0" tIns="0" rIns="0" bIns="0" rtlCol="0" anchor="b">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30DB43E-3E25-457B-A932-586985025A67}"/>
              </a:ext>
            </a:extLst>
          </p:cNvPr>
          <p:cNvSpPr>
            <a:spLocks noGrp="1"/>
          </p:cNvSpPr>
          <p:nvPr>
            <p:ph type="body" idx="1"/>
          </p:nvPr>
        </p:nvSpPr>
        <p:spPr>
          <a:xfrm>
            <a:off x="623887" y="1700213"/>
            <a:ext cx="10944225" cy="4392612"/>
          </a:xfrm>
          <a:prstGeom prst="rect">
            <a:avLst/>
          </a:prstGeom>
        </p:spPr>
        <p:txBody>
          <a:bodyPr vert="horz" lIns="0" tIns="0" rIns="0" bIns="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35E14F6-69BC-4B15-B090-63F13B99FFC0}"/>
              </a:ext>
            </a:extLst>
          </p:cNvPr>
          <p:cNvSpPr>
            <a:spLocks noGrp="1"/>
          </p:cNvSpPr>
          <p:nvPr>
            <p:ph type="dt" sz="half" idx="2"/>
          </p:nvPr>
        </p:nvSpPr>
        <p:spPr>
          <a:xfrm>
            <a:off x="334961" y="6356350"/>
            <a:ext cx="2743200" cy="365125"/>
          </a:xfrm>
          <a:prstGeom prst="rect">
            <a:avLst/>
          </a:prstGeom>
        </p:spPr>
        <p:txBody>
          <a:bodyPr vert="horz" lIns="0" tIns="0" rIns="0" bIns="0" rtlCol="0" anchor="ctr"/>
          <a:lstStyle>
            <a:lvl1pPr algn="l">
              <a:defRPr sz="1200">
                <a:solidFill>
                  <a:schemeClr val="tx1">
                    <a:tint val="75000"/>
                  </a:schemeClr>
                </a:solidFill>
              </a:defRPr>
            </a:lvl1p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547E3F33-E4AE-45CD-8FD3-E104EBC5E9BB}"/>
              </a:ext>
            </a:extLst>
          </p:cNvPr>
          <p:cNvSpPr>
            <a:spLocks noGrp="1"/>
          </p:cNvSpPr>
          <p:nvPr>
            <p:ph type="ftr" sz="quarter" idx="3"/>
          </p:nvPr>
        </p:nvSpPr>
        <p:spPr>
          <a:xfrm>
            <a:off x="4038600" y="6356350"/>
            <a:ext cx="4114800" cy="365125"/>
          </a:xfrm>
          <a:prstGeom prst="rect">
            <a:avLst/>
          </a:prstGeom>
        </p:spPr>
        <p:txBody>
          <a:bodyPr vert="horz" lIns="0" tIns="0" rIns="0" bIns="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454081D2-8547-4341-9E21-2E9BE1E1A949}"/>
              </a:ext>
            </a:extLst>
          </p:cNvPr>
          <p:cNvSpPr>
            <a:spLocks noGrp="1"/>
          </p:cNvSpPr>
          <p:nvPr>
            <p:ph type="sldNum" sz="quarter" idx="4"/>
          </p:nvPr>
        </p:nvSpPr>
        <p:spPr>
          <a:xfrm>
            <a:off x="8610600" y="6356350"/>
            <a:ext cx="2743200" cy="365125"/>
          </a:xfrm>
          <a:prstGeom prst="rect">
            <a:avLst/>
          </a:prstGeom>
        </p:spPr>
        <p:txBody>
          <a:bodyPr vert="horz" lIns="0" tIns="0" rIns="0" bIns="0" rtlCol="0" anchor="ctr"/>
          <a:lstStyle>
            <a:lvl1pPr algn="r">
              <a:defRPr sz="1200">
                <a:solidFill>
                  <a:schemeClr val="tx1">
                    <a:tint val="75000"/>
                  </a:schemeClr>
                </a:solidFill>
              </a:defRPr>
            </a:lvl1pPr>
          </a:lstStyle>
          <a:p>
            <a:fld id="{C4B8FA23-46C9-45C6-A15C-F6BCD10246A3}" type="slidenum">
              <a:rPr lang="sv-SE" smtClean="0"/>
              <a:t>‹#›</a:t>
            </a:fld>
            <a:endParaRPr lang="sv-SE"/>
          </a:p>
        </p:txBody>
      </p:sp>
      <p:pic>
        <p:nvPicPr>
          <p:cNvPr id="9" name="Bildobjekt 8">
            <a:extLst>
              <a:ext uri="{FF2B5EF4-FFF2-40B4-BE49-F238E27FC236}">
                <a16:creationId xmlns:a16="http://schemas.microsoft.com/office/drawing/2014/main" id="{1E080C0F-18C1-4588-8904-2FE206B18CC7}"/>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10239375" y="6356350"/>
            <a:ext cx="1617663" cy="336395"/>
          </a:xfrm>
          <a:prstGeom prst="rect">
            <a:avLst/>
          </a:prstGeom>
        </p:spPr>
      </p:pic>
      <p:sp>
        <p:nvSpPr>
          <p:cNvPr id="8" name="Rektangel 7">
            <a:extLst>
              <a:ext uri="{FF2B5EF4-FFF2-40B4-BE49-F238E27FC236}">
                <a16:creationId xmlns:a16="http://schemas.microsoft.com/office/drawing/2014/main" id="{6127E336-AC2F-4914-B9D1-F3CB9D24C68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E66AF1A7-75DE-4C27-AF98-C662F6944E2E}"/>
              </a:ext>
            </a:extLst>
          </p:cNvPr>
          <p:cNvSpPr/>
          <p:nvPr userDrawn="1"/>
        </p:nvSpPr>
        <p:spPr>
          <a:xfrm>
            <a:off x="623888" y="1484569"/>
            <a:ext cx="72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789018546"/>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Lst>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180975" indent="-1809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2"/>
          </a:solidFill>
          <a:latin typeface="Corbel" panose="020B0503020204020204" pitchFamily="34" charset="0"/>
          <a:ea typeface="+mn-ea"/>
          <a:cs typeface="+mn-cs"/>
        </a:defRPr>
      </a:lvl1pPr>
      <a:lvl2pPr marL="361950" indent="-180975" algn="l" defTabSz="914400" rtl="0" eaLnBrk="1" latinLnBrk="0" hangingPunct="1">
        <a:lnSpc>
          <a:spcPct val="90000"/>
        </a:lnSpc>
        <a:spcBef>
          <a:spcPts val="0"/>
        </a:spcBef>
        <a:spcAft>
          <a:spcPts val="600"/>
        </a:spcAft>
        <a:buFont typeface="Arial" panose="020B0604020202020204" pitchFamily="34" charset="0"/>
        <a:buChar char="•"/>
        <a:defRPr sz="2000" kern="1200">
          <a:solidFill>
            <a:schemeClr val="tx2"/>
          </a:solidFill>
          <a:latin typeface="Corbel" panose="020B0503020204020204" pitchFamily="34" charset="0"/>
          <a:ea typeface="+mn-ea"/>
          <a:cs typeface="+mn-cs"/>
        </a:defRPr>
      </a:lvl2pPr>
      <a:lvl3pPr marL="539750" indent="-177800" algn="l" defTabSz="914400" rtl="0" eaLnBrk="1" latinLnBrk="0" hangingPunct="1">
        <a:lnSpc>
          <a:spcPct val="90000"/>
        </a:lnSpc>
        <a:spcBef>
          <a:spcPts val="0"/>
        </a:spcBef>
        <a:spcAft>
          <a:spcPts val="600"/>
        </a:spcAft>
        <a:buFont typeface="Arial" panose="020B0604020202020204" pitchFamily="34" charset="0"/>
        <a:buChar char="•"/>
        <a:defRPr sz="1800" kern="1200">
          <a:solidFill>
            <a:schemeClr val="tx2"/>
          </a:solidFill>
          <a:latin typeface="Corbel" panose="020B0503020204020204" pitchFamily="34" charset="0"/>
          <a:ea typeface="+mn-ea"/>
          <a:cs typeface="+mn-cs"/>
        </a:defRPr>
      </a:lvl3pPr>
      <a:lvl4pPr marL="7175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4pPr>
      <a:lvl5pPr marL="8953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1">
          <p15:clr>
            <a:srgbClr val="F26B43"/>
          </p15:clr>
        </p15:guide>
        <p15:guide id="2" pos="7469">
          <p15:clr>
            <a:srgbClr val="F26B43"/>
          </p15:clr>
        </p15:guide>
        <p15:guide id="3" pos="393">
          <p15:clr>
            <a:srgbClr val="F26B43"/>
          </p15:clr>
        </p15:guide>
        <p15:guide id="4" pos="7287">
          <p15:clr>
            <a:srgbClr val="F26B43"/>
          </p15:clr>
        </p15:guide>
        <p15:guide id="5" orient="horz" pos="822">
          <p15:clr>
            <a:srgbClr val="F26B43"/>
          </p15:clr>
        </p15:guide>
        <p15:guide id="8" orient="horz" pos="1071">
          <p15:clr>
            <a:srgbClr val="F26B43"/>
          </p15:clr>
        </p15:guide>
        <p15:guide id="9" orient="horz" pos="383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C3519A35-29D1-4ADD-90C5-26BB7C76AFE6}"/>
              </a:ext>
            </a:extLst>
          </p:cNvPr>
          <p:cNvSpPr>
            <a:spLocks noGrp="1"/>
          </p:cNvSpPr>
          <p:nvPr>
            <p:ph type="title"/>
          </p:nvPr>
        </p:nvSpPr>
        <p:spPr>
          <a:xfrm>
            <a:off x="623887" y="274124"/>
            <a:ext cx="10944225" cy="1030801"/>
          </a:xfrm>
          <a:prstGeom prst="rect">
            <a:avLst/>
          </a:prstGeom>
        </p:spPr>
        <p:txBody>
          <a:bodyPr vert="horz" lIns="0" tIns="0" rIns="0" bIns="0" rtlCol="0" anchor="b">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30DB43E-3E25-457B-A932-586985025A67}"/>
              </a:ext>
            </a:extLst>
          </p:cNvPr>
          <p:cNvSpPr>
            <a:spLocks noGrp="1"/>
          </p:cNvSpPr>
          <p:nvPr>
            <p:ph type="body" idx="1"/>
          </p:nvPr>
        </p:nvSpPr>
        <p:spPr>
          <a:xfrm>
            <a:off x="623887" y="1700213"/>
            <a:ext cx="10944225" cy="4392612"/>
          </a:xfrm>
          <a:prstGeom prst="rect">
            <a:avLst/>
          </a:prstGeom>
        </p:spPr>
        <p:txBody>
          <a:bodyPr vert="horz" lIns="0" tIns="0" rIns="0" bIns="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35E14F6-69BC-4B15-B090-63F13B99FFC0}"/>
              </a:ext>
            </a:extLst>
          </p:cNvPr>
          <p:cNvSpPr>
            <a:spLocks noGrp="1"/>
          </p:cNvSpPr>
          <p:nvPr>
            <p:ph type="dt" sz="half" idx="2"/>
          </p:nvPr>
        </p:nvSpPr>
        <p:spPr>
          <a:xfrm>
            <a:off x="334961" y="6356350"/>
            <a:ext cx="2743200" cy="365125"/>
          </a:xfrm>
          <a:prstGeom prst="rect">
            <a:avLst/>
          </a:prstGeom>
        </p:spPr>
        <p:txBody>
          <a:bodyPr vert="horz" lIns="0" tIns="0" rIns="0" bIns="0" rtlCol="0" anchor="ctr"/>
          <a:lstStyle>
            <a:lvl1pPr algn="l">
              <a:defRPr sz="1200">
                <a:solidFill>
                  <a:schemeClr val="tx1">
                    <a:tint val="75000"/>
                  </a:schemeClr>
                </a:solidFill>
              </a:defRPr>
            </a:lvl1pPr>
          </a:lstStyle>
          <a:p>
            <a:fld id="{9CB1D4C8-CF8D-4019-8ADE-6C0E4B1BF3EE}" type="datetimeFigureOut">
              <a:rPr lang="sv-SE" smtClean="0"/>
              <a:t>2025-11-10</a:t>
            </a:fld>
            <a:endParaRPr lang="sv-SE"/>
          </a:p>
        </p:txBody>
      </p:sp>
      <p:sp>
        <p:nvSpPr>
          <p:cNvPr id="5" name="Platshållare för sidfot 4">
            <a:extLst>
              <a:ext uri="{FF2B5EF4-FFF2-40B4-BE49-F238E27FC236}">
                <a16:creationId xmlns:a16="http://schemas.microsoft.com/office/drawing/2014/main" id="{547E3F33-E4AE-45CD-8FD3-E104EBC5E9BB}"/>
              </a:ext>
            </a:extLst>
          </p:cNvPr>
          <p:cNvSpPr>
            <a:spLocks noGrp="1"/>
          </p:cNvSpPr>
          <p:nvPr>
            <p:ph type="ftr" sz="quarter" idx="3"/>
          </p:nvPr>
        </p:nvSpPr>
        <p:spPr>
          <a:xfrm>
            <a:off x="4038600" y="6356350"/>
            <a:ext cx="4114800" cy="365125"/>
          </a:xfrm>
          <a:prstGeom prst="rect">
            <a:avLst/>
          </a:prstGeom>
        </p:spPr>
        <p:txBody>
          <a:bodyPr vert="horz" lIns="0" tIns="0" rIns="0" bIns="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454081D2-8547-4341-9E21-2E9BE1E1A949}"/>
              </a:ext>
            </a:extLst>
          </p:cNvPr>
          <p:cNvSpPr>
            <a:spLocks noGrp="1"/>
          </p:cNvSpPr>
          <p:nvPr>
            <p:ph type="sldNum" sz="quarter" idx="4"/>
          </p:nvPr>
        </p:nvSpPr>
        <p:spPr>
          <a:xfrm>
            <a:off x="8610600" y="6356350"/>
            <a:ext cx="2743200" cy="365125"/>
          </a:xfrm>
          <a:prstGeom prst="rect">
            <a:avLst/>
          </a:prstGeom>
        </p:spPr>
        <p:txBody>
          <a:bodyPr vert="horz" lIns="0" tIns="0" rIns="0" bIns="0" rtlCol="0" anchor="ctr"/>
          <a:lstStyle>
            <a:lvl1pPr algn="r">
              <a:defRPr sz="1200">
                <a:solidFill>
                  <a:schemeClr val="tx1">
                    <a:tint val="75000"/>
                  </a:schemeClr>
                </a:solidFill>
              </a:defRPr>
            </a:lvl1pPr>
          </a:lstStyle>
          <a:p>
            <a:fld id="{C4B8FA23-46C9-45C6-A15C-F6BCD10246A3}" type="slidenum">
              <a:rPr lang="sv-SE" smtClean="0"/>
              <a:t>‹#›</a:t>
            </a:fld>
            <a:endParaRPr lang="sv-SE"/>
          </a:p>
        </p:txBody>
      </p:sp>
      <p:pic>
        <p:nvPicPr>
          <p:cNvPr id="9" name="Bildobjekt 8">
            <a:extLst>
              <a:ext uri="{FF2B5EF4-FFF2-40B4-BE49-F238E27FC236}">
                <a16:creationId xmlns:a16="http://schemas.microsoft.com/office/drawing/2014/main" id="{1E080C0F-18C1-4588-8904-2FE206B18CC7}"/>
              </a:ext>
            </a:extLst>
          </p:cNvPr>
          <p:cNvPicPr>
            <a:picLocks noChangeAspect="1"/>
          </p:cNvPicPr>
          <p:nvPr userDrawn="1"/>
        </p:nvPicPr>
        <p:blipFill>
          <a:blip r:embed="rId23" cstate="print">
            <a:extLst>
              <a:ext uri="{28A0092B-C50C-407E-A947-70E740481C1C}">
                <a14:useLocalDpi xmlns:a14="http://schemas.microsoft.com/office/drawing/2010/main"/>
              </a:ext>
            </a:extLst>
          </a:blip>
          <a:stretch>
            <a:fillRect/>
          </a:stretch>
        </p:blipFill>
        <p:spPr>
          <a:xfrm>
            <a:off x="10239375" y="6356350"/>
            <a:ext cx="1617663" cy="336395"/>
          </a:xfrm>
          <a:prstGeom prst="rect">
            <a:avLst/>
          </a:prstGeom>
        </p:spPr>
      </p:pic>
      <p:sp>
        <p:nvSpPr>
          <p:cNvPr id="8" name="Rektangel 7">
            <a:extLst>
              <a:ext uri="{FF2B5EF4-FFF2-40B4-BE49-F238E27FC236}">
                <a16:creationId xmlns:a16="http://schemas.microsoft.com/office/drawing/2014/main" id="{6127E336-AC2F-4914-B9D1-F3CB9D24C686}"/>
              </a:ext>
            </a:extLst>
          </p:cNvPr>
          <p:cNvSpPr/>
          <p:nvPr userDrawn="1"/>
        </p:nvSpPr>
        <p:spPr>
          <a:xfrm>
            <a:off x="0" y="6786000"/>
            <a:ext cx="1219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E66AF1A7-75DE-4C27-AF98-C662F6944E2E}"/>
              </a:ext>
            </a:extLst>
          </p:cNvPr>
          <p:cNvSpPr/>
          <p:nvPr userDrawn="1"/>
        </p:nvSpPr>
        <p:spPr>
          <a:xfrm>
            <a:off x="623888" y="1484569"/>
            <a:ext cx="72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614349500"/>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Lst>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180975" indent="-1809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2"/>
          </a:solidFill>
          <a:latin typeface="Corbel" panose="020B0503020204020204" pitchFamily="34" charset="0"/>
          <a:ea typeface="+mn-ea"/>
          <a:cs typeface="+mn-cs"/>
        </a:defRPr>
      </a:lvl1pPr>
      <a:lvl2pPr marL="361950" indent="-180975" algn="l" defTabSz="914400" rtl="0" eaLnBrk="1" latinLnBrk="0" hangingPunct="1">
        <a:lnSpc>
          <a:spcPct val="90000"/>
        </a:lnSpc>
        <a:spcBef>
          <a:spcPts val="0"/>
        </a:spcBef>
        <a:spcAft>
          <a:spcPts val="600"/>
        </a:spcAft>
        <a:buFont typeface="Arial" panose="020B0604020202020204" pitchFamily="34" charset="0"/>
        <a:buChar char="•"/>
        <a:defRPr sz="2000" kern="1200">
          <a:solidFill>
            <a:schemeClr val="tx2"/>
          </a:solidFill>
          <a:latin typeface="Corbel" panose="020B0503020204020204" pitchFamily="34" charset="0"/>
          <a:ea typeface="+mn-ea"/>
          <a:cs typeface="+mn-cs"/>
        </a:defRPr>
      </a:lvl2pPr>
      <a:lvl3pPr marL="539750" indent="-177800" algn="l" defTabSz="914400" rtl="0" eaLnBrk="1" latinLnBrk="0" hangingPunct="1">
        <a:lnSpc>
          <a:spcPct val="90000"/>
        </a:lnSpc>
        <a:spcBef>
          <a:spcPts val="0"/>
        </a:spcBef>
        <a:spcAft>
          <a:spcPts val="600"/>
        </a:spcAft>
        <a:buFont typeface="Arial" panose="020B0604020202020204" pitchFamily="34" charset="0"/>
        <a:buChar char="•"/>
        <a:defRPr sz="1800" kern="1200">
          <a:solidFill>
            <a:schemeClr val="tx2"/>
          </a:solidFill>
          <a:latin typeface="Corbel" panose="020B0503020204020204" pitchFamily="34" charset="0"/>
          <a:ea typeface="+mn-ea"/>
          <a:cs typeface="+mn-cs"/>
        </a:defRPr>
      </a:lvl3pPr>
      <a:lvl4pPr marL="7175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4pPr>
      <a:lvl5pPr marL="8953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1">
          <p15:clr>
            <a:srgbClr val="F26B43"/>
          </p15:clr>
        </p15:guide>
        <p15:guide id="2" pos="7469">
          <p15:clr>
            <a:srgbClr val="F26B43"/>
          </p15:clr>
        </p15:guide>
        <p15:guide id="3" pos="393">
          <p15:clr>
            <a:srgbClr val="F26B43"/>
          </p15:clr>
        </p15:guide>
        <p15:guide id="4" pos="7287">
          <p15:clr>
            <a:srgbClr val="F26B43"/>
          </p15:clr>
        </p15:guide>
        <p15:guide id="5" orient="horz" pos="822">
          <p15:clr>
            <a:srgbClr val="F26B43"/>
          </p15:clr>
        </p15:guide>
        <p15:guide id="8" orient="horz" pos="1071">
          <p15:clr>
            <a:srgbClr val="F26B43"/>
          </p15:clr>
        </p15:guide>
        <p15:guide id="9" orient="horz" pos="383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2.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microsoft.com/office/2007/relationships/hdphoto" Target="../media/hdphoto5.wdp"/><Relationship Id="rId5" Type="http://schemas.openxmlformats.org/officeDocument/2006/relationships/image" Target="../media/image28.png"/><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microsoft.com/office/2007/relationships/hdphoto" Target="../media/hdphoto6.wdp"/><Relationship Id="rId3" Type="http://schemas.openxmlformats.org/officeDocument/2006/relationships/image" Target="../media/image29.jpe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notesSlide" Target="../notesSlides/notesSlide5.xml"/><Relationship Id="rId16" Type="http://schemas.openxmlformats.org/officeDocument/2006/relationships/image" Target="../media/image42.png"/><Relationship Id="rId1" Type="http://schemas.openxmlformats.org/officeDocument/2006/relationships/slideLayout" Target="../slideLayouts/slideLayout5.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44.emf"/></Relationships>
</file>

<file path=ppt/slides/_rels/slide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jpeg"/><Relationship Id="rId7"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1.png"/></Relationships>
</file>

<file path=ppt/slides/_rels/slide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54.svg"/><Relationship Id="rId4" Type="http://schemas.openxmlformats.org/officeDocument/2006/relationships/image" Target="../media/image53.png"/></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5.jpe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0.xml"/><Relationship Id="rId1" Type="http://schemas.openxmlformats.org/officeDocument/2006/relationships/slideLayout" Target="../slideLayouts/slideLayout46.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2.xml"/><Relationship Id="rId1" Type="http://schemas.openxmlformats.org/officeDocument/2006/relationships/slideLayout" Target="../slideLayouts/slideLayout68.xml"/><Relationship Id="rId5" Type="http://schemas.openxmlformats.org/officeDocument/2006/relationships/image" Target="../media/image62.png"/><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3.xml"/><Relationship Id="rId1" Type="http://schemas.openxmlformats.org/officeDocument/2006/relationships/slideLayout" Target="../slideLayouts/slideLayout82.xml"/><Relationship Id="rId4" Type="http://schemas.openxmlformats.org/officeDocument/2006/relationships/image" Target="../media/image64.tiff"/></Relationships>
</file>

<file path=ppt/slides/_rels/slide1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61.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1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3.jpeg"/><Relationship Id="rId7" Type="http://schemas.openxmlformats.org/officeDocument/2006/relationships/image" Target="../media/image73.png"/><Relationship Id="rId2" Type="http://schemas.openxmlformats.org/officeDocument/2006/relationships/notesSlide" Target="../notesSlides/notesSlide16.xml"/><Relationship Id="rId1" Type="http://schemas.openxmlformats.org/officeDocument/2006/relationships/slideLayout" Target="../slideLayouts/slideLayout8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7.xml"/><Relationship Id="rId1" Type="http://schemas.openxmlformats.org/officeDocument/2006/relationships/slideLayout" Target="../slideLayouts/slideLayout67.xml"/><Relationship Id="rId4" Type="http://schemas.openxmlformats.org/officeDocument/2006/relationships/image" Target="../media/image75.png"/></Relationships>
</file>

<file path=ppt/slides/_rels/slide2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77.png"/></Relationships>
</file>

<file path=ppt/slides/_rels/slide2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jpeg"/><Relationship Id="rId7" Type="http://schemas.openxmlformats.org/officeDocument/2006/relationships/image" Target="../media/image83.sv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82.png"/><Relationship Id="rId11" Type="http://schemas.openxmlformats.org/officeDocument/2006/relationships/image" Target="../media/image87.svg"/><Relationship Id="rId5" Type="http://schemas.openxmlformats.org/officeDocument/2006/relationships/image" Target="../media/image81.sv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svg"/></Relationships>
</file>

<file path=ppt/slides/_rels/slide2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90.emf"/></Relationships>
</file>

<file path=ppt/slides/_rels/slide2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chart" Target="../charts/chart5.xml"/></Relationships>
</file>

<file path=ppt/slides/_rels/slide2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chart" Target="../charts/chart7.xml"/></Relationships>
</file>

<file path=ppt/slides/_rels/slide29.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101.svg"/><Relationship Id="rId18" Type="http://schemas.openxmlformats.org/officeDocument/2006/relationships/image" Target="../media/image106.png"/><Relationship Id="rId26" Type="http://schemas.openxmlformats.org/officeDocument/2006/relationships/image" Target="../media/image114.svg"/><Relationship Id="rId3" Type="http://schemas.openxmlformats.org/officeDocument/2006/relationships/image" Target="../media/image22.jpeg"/><Relationship Id="rId21" Type="http://schemas.openxmlformats.org/officeDocument/2006/relationships/image" Target="../media/image109.png"/><Relationship Id="rId7" Type="http://schemas.openxmlformats.org/officeDocument/2006/relationships/image" Target="../media/image95.png"/><Relationship Id="rId12" Type="http://schemas.openxmlformats.org/officeDocument/2006/relationships/image" Target="../media/image100.png"/><Relationship Id="rId17" Type="http://schemas.openxmlformats.org/officeDocument/2006/relationships/image" Target="../media/image105.svg"/><Relationship Id="rId25" Type="http://schemas.openxmlformats.org/officeDocument/2006/relationships/image" Target="../media/image113.png"/><Relationship Id="rId2" Type="http://schemas.openxmlformats.org/officeDocument/2006/relationships/notesSlide" Target="../notesSlides/notesSlide26.xml"/><Relationship Id="rId16" Type="http://schemas.openxmlformats.org/officeDocument/2006/relationships/image" Target="../media/image104.png"/><Relationship Id="rId20" Type="http://schemas.openxmlformats.org/officeDocument/2006/relationships/image" Target="../media/image108.svg"/><Relationship Id="rId1" Type="http://schemas.openxmlformats.org/officeDocument/2006/relationships/slideLayout" Target="../slideLayouts/slideLayout5.xml"/><Relationship Id="rId6" Type="http://schemas.openxmlformats.org/officeDocument/2006/relationships/image" Target="../media/image94.svg"/><Relationship Id="rId11" Type="http://schemas.openxmlformats.org/officeDocument/2006/relationships/image" Target="../media/image99.svg"/><Relationship Id="rId24" Type="http://schemas.openxmlformats.org/officeDocument/2006/relationships/image" Target="../media/image112.svg"/><Relationship Id="rId5" Type="http://schemas.openxmlformats.org/officeDocument/2006/relationships/image" Target="../media/image93.png"/><Relationship Id="rId15" Type="http://schemas.openxmlformats.org/officeDocument/2006/relationships/image" Target="../media/image103.png"/><Relationship Id="rId23" Type="http://schemas.openxmlformats.org/officeDocument/2006/relationships/image" Target="../media/image111.png"/><Relationship Id="rId28" Type="http://schemas.openxmlformats.org/officeDocument/2006/relationships/image" Target="../media/image116.emf"/><Relationship Id="rId10" Type="http://schemas.openxmlformats.org/officeDocument/2006/relationships/image" Target="../media/image98.png"/><Relationship Id="rId19" Type="http://schemas.openxmlformats.org/officeDocument/2006/relationships/image" Target="../media/image107.png"/><Relationship Id="rId4" Type="http://schemas.openxmlformats.org/officeDocument/2006/relationships/image" Target="../media/image92.png"/><Relationship Id="rId9" Type="http://schemas.openxmlformats.org/officeDocument/2006/relationships/image" Target="../media/image97.svg"/><Relationship Id="rId14" Type="http://schemas.openxmlformats.org/officeDocument/2006/relationships/image" Target="../media/image102.png"/><Relationship Id="rId22" Type="http://schemas.openxmlformats.org/officeDocument/2006/relationships/image" Target="../media/image110.png"/><Relationship Id="rId27" Type="http://schemas.openxmlformats.org/officeDocument/2006/relationships/image" Target="../media/image115.emf"/></Relationships>
</file>

<file path=ppt/slides/_rels/slide30.xml.rels><?xml version="1.0" encoding="UTF-8" standalone="yes"?>
<Relationships xmlns="http://schemas.openxmlformats.org/package/2006/relationships"><Relationship Id="rId3" Type="http://schemas.openxmlformats.org/officeDocument/2006/relationships/image" Target="../media/image117.jpeg"/><Relationship Id="rId7" Type="http://schemas.openxmlformats.org/officeDocument/2006/relationships/image" Target="../media/image121.sv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120.png"/><Relationship Id="rId5" Type="http://schemas.openxmlformats.org/officeDocument/2006/relationships/image" Target="../media/image119.svg"/><Relationship Id="rId4" Type="http://schemas.openxmlformats.org/officeDocument/2006/relationships/image" Target="../media/image118.png"/></Relationships>
</file>

<file path=ppt/slides/_rels/slide3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123.svg"/><Relationship Id="rId4" Type="http://schemas.openxmlformats.org/officeDocument/2006/relationships/image" Target="../media/image122.png"/></Relationships>
</file>

<file path=ppt/slides/_rels/slide3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29.xml"/><Relationship Id="rId1" Type="http://schemas.openxmlformats.org/officeDocument/2006/relationships/slideLayout" Target="../slideLayouts/slideLayout22.xml"/><Relationship Id="rId5" Type="http://schemas.openxmlformats.org/officeDocument/2006/relationships/image" Target="../media/image126.jpeg"/><Relationship Id="rId4" Type="http://schemas.openxmlformats.org/officeDocument/2006/relationships/image" Target="../media/image125.jpeg"/></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128.emf"/><Relationship Id="rId4" Type="http://schemas.openxmlformats.org/officeDocument/2006/relationships/image" Target="../media/image127.png"/></Relationships>
</file>

<file path=ppt/slides/_rels/slide34.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svg"/><Relationship Id="rId18" Type="http://schemas.openxmlformats.org/officeDocument/2006/relationships/image" Target="../media/image144.png"/><Relationship Id="rId3" Type="http://schemas.openxmlformats.org/officeDocument/2006/relationships/image" Target="../media/image129.png"/><Relationship Id="rId7" Type="http://schemas.openxmlformats.org/officeDocument/2006/relationships/image" Target="../media/image133.svg"/><Relationship Id="rId12" Type="http://schemas.openxmlformats.org/officeDocument/2006/relationships/image" Target="../media/image138.png"/><Relationship Id="rId17" Type="http://schemas.openxmlformats.org/officeDocument/2006/relationships/image" Target="../media/image143.svg"/><Relationship Id="rId2" Type="http://schemas.openxmlformats.org/officeDocument/2006/relationships/notesSlide" Target="../notesSlides/notesSlide31.xml"/><Relationship Id="rId16" Type="http://schemas.openxmlformats.org/officeDocument/2006/relationships/image" Target="../media/image142.png"/><Relationship Id="rId1" Type="http://schemas.openxmlformats.org/officeDocument/2006/relationships/slideLayout" Target="../slideLayouts/slideLayout5.xml"/><Relationship Id="rId6" Type="http://schemas.openxmlformats.org/officeDocument/2006/relationships/image" Target="../media/image132.png"/><Relationship Id="rId11" Type="http://schemas.openxmlformats.org/officeDocument/2006/relationships/image" Target="../media/image137.svg"/><Relationship Id="rId5" Type="http://schemas.openxmlformats.org/officeDocument/2006/relationships/image" Target="../media/image131.svg"/><Relationship Id="rId15" Type="http://schemas.openxmlformats.org/officeDocument/2006/relationships/image" Target="../media/image141.svg"/><Relationship Id="rId10" Type="http://schemas.openxmlformats.org/officeDocument/2006/relationships/image" Target="../media/image136.png"/><Relationship Id="rId19" Type="http://schemas.openxmlformats.org/officeDocument/2006/relationships/image" Target="../media/image145.svg"/><Relationship Id="rId4" Type="http://schemas.openxmlformats.org/officeDocument/2006/relationships/image" Target="../media/image130.png"/><Relationship Id="rId9" Type="http://schemas.openxmlformats.org/officeDocument/2006/relationships/image" Target="../media/image135.svg"/><Relationship Id="rId14" Type="http://schemas.openxmlformats.org/officeDocument/2006/relationships/image" Target="../media/image140.png"/></Relationships>
</file>

<file path=ppt/slides/_rels/slide3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chart" Target="../charts/chart8.xml"/></Relationships>
</file>

<file path=ppt/slides/_rels/slide3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147.emf"/><Relationship Id="rId4" Type="http://schemas.openxmlformats.org/officeDocument/2006/relationships/image" Target="../media/image146.png"/></Relationships>
</file>

<file path=ppt/slides/_rels/slide37.xml.rels><?xml version="1.0" encoding="UTF-8" standalone="yes"?>
<Relationships xmlns="http://schemas.openxmlformats.org/package/2006/relationships"><Relationship Id="rId8" Type="http://schemas.openxmlformats.org/officeDocument/2006/relationships/image" Target="../media/image153.png"/><Relationship Id="rId13" Type="http://schemas.openxmlformats.org/officeDocument/2006/relationships/image" Target="../media/image158.emf"/><Relationship Id="rId3" Type="http://schemas.openxmlformats.org/officeDocument/2006/relationships/image" Target="../media/image148.jpeg"/><Relationship Id="rId7" Type="http://schemas.openxmlformats.org/officeDocument/2006/relationships/image" Target="../media/image152.svg"/><Relationship Id="rId12" Type="http://schemas.openxmlformats.org/officeDocument/2006/relationships/image" Target="../media/image157.emf"/><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151.png"/><Relationship Id="rId11" Type="http://schemas.openxmlformats.org/officeDocument/2006/relationships/image" Target="../media/image156.svg"/><Relationship Id="rId5" Type="http://schemas.openxmlformats.org/officeDocument/2006/relationships/image" Target="../media/image150.svg"/><Relationship Id="rId10" Type="http://schemas.openxmlformats.org/officeDocument/2006/relationships/image" Target="../media/image155.png"/><Relationship Id="rId4" Type="http://schemas.openxmlformats.org/officeDocument/2006/relationships/image" Target="../media/image149.png"/><Relationship Id="rId9" Type="http://schemas.openxmlformats.org/officeDocument/2006/relationships/image" Target="../media/image154.svg"/></Relationships>
</file>

<file path=ppt/slides/_rels/slide38.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161.svg"/><Relationship Id="rId4" Type="http://schemas.openxmlformats.org/officeDocument/2006/relationships/image" Target="../media/image160.png"/></Relationships>
</file>

<file path=ppt/slides/_rels/slide39.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image" Target="../media/image163.svg"/><Relationship Id="rId4" Type="http://schemas.openxmlformats.org/officeDocument/2006/relationships/image" Target="../media/image162.png"/></Relationships>
</file>

<file path=ppt/slides/_rels/slide40.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8" Type="http://schemas.openxmlformats.org/officeDocument/2006/relationships/image" Target="../media/image170.png"/><Relationship Id="rId13" Type="http://schemas.openxmlformats.org/officeDocument/2006/relationships/image" Target="../media/image175.png"/><Relationship Id="rId3" Type="http://schemas.openxmlformats.org/officeDocument/2006/relationships/image" Target="../media/image165.jpeg"/><Relationship Id="rId7" Type="http://schemas.openxmlformats.org/officeDocument/2006/relationships/image" Target="../media/image169.png"/><Relationship Id="rId12" Type="http://schemas.openxmlformats.org/officeDocument/2006/relationships/image" Target="../media/image174.png"/><Relationship Id="rId17" Type="http://schemas.openxmlformats.org/officeDocument/2006/relationships/hyperlink" Target="http://www.powercircle.org/flexability" TargetMode="External"/><Relationship Id="rId2" Type="http://schemas.openxmlformats.org/officeDocument/2006/relationships/notesSlide" Target="../notesSlides/notesSlide38.xml"/><Relationship Id="rId16" Type="http://schemas.openxmlformats.org/officeDocument/2006/relationships/image" Target="../media/image178.png"/><Relationship Id="rId1" Type="http://schemas.openxmlformats.org/officeDocument/2006/relationships/slideLayout" Target="../slideLayouts/slideLayout5.xml"/><Relationship Id="rId6" Type="http://schemas.openxmlformats.org/officeDocument/2006/relationships/image" Target="../media/image168.png"/><Relationship Id="rId11" Type="http://schemas.openxmlformats.org/officeDocument/2006/relationships/image" Target="../media/image173.png"/><Relationship Id="rId5" Type="http://schemas.openxmlformats.org/officeDocument/2006/relationships/image" Target="../media/image167.png"/><Relationship Id="rId15" Type="http://schemas.openxmlformats.org/officeDocument/2006/relationships/image" Target="../media/image177.png"/><Relationship Id="rId10" Type="http://schemas.openxmlformats.org/officeDocument/2006/relationships/image" Target="../media/image172.png"/><Relationship Id="rId4" Type="http://schemas.openxmlformats.org/officeDocument/2006/relationships/image" Target="../media/image166.jpeg"/><Relationship Id="rId9" Type="http://schemas.openxmlformats.org/officeDocument/2006/relationships/image" Target="../media/image171.png"/><Relationship Id="rId14" Type="http://schemas.openxmlformats.org/officeDocument/2006/relationships/image" Target="../media/image1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9741C-9C39-3116-F7E1-D36951D00D04}"/>
            </a:ext>
          </a:extLst>
        </p:cNvPr>
        <p:cNvGrpSpPr/>
        <p:nvPr/>
      </p:nvGrpSpPr>
      <p:grpSpPr>
        <a:xfrm>
          <a:off x="0" y="0"/>
          <a:ext cx="0" cy="0"/>
          <a:chOff x="0" y="0"/>
          <a:chExt cx="0" cy="0"/>
        </a:xfrm>
      </p:grpSpPr>
      <p:sp>
        <p:nvSpPr>
          <p:cNvPr id="2" name="Underrubrik 1">
            <a:extLst>
              <a:ext uri="{FF2B5EF4-FFF2-40B4-BE49-F238E27FC236}">
                <a16:creationId xmlns:a16="http://schemas.microsoft.com/office/drawing/2014/main" id="{FFBF9F1E-2DBF-8198-A0BB-699473B8F167}"/>
              </a:ext>
            </a:extLst>
          </p:cNvPr>
          <p:cNvSpPr>
            <a:spLocks noGrp="1"/>
          </p:cNvSpPr>
          <p:nvPr>
            <p:ph type="subTitle" idx="1"/>
          </p:nvPr>
        </p:nvSpPr>
        <p:spPr>
          <a:xfrm>
            <a:off x="623889" y="5784251"/>
            <a:ext cx="10944224" cy="796175"/>
          </a:xfrm>
        </p:spPr>
        <p:txBody>
          <a:bodyPr vert="horz" lIns="0" tIns="0" rIns="0" bIns="0" rtlCol="0" anchor="t">
            <a:normAutofit/>
          </a:bodyPr>
          <a:lstStyle/>
          <a:p>
            <a:r>
              <a:rPr lang="sv-SE">
                <a:latin typeface="Corbel"/>
              </a:rPr>
              <a:t>Hösten 2025</a:t>
            </a:r>
            <a:endParaRPr lang="sv-SE"/>
          </a:p>
        </p:txBody>
      </p:sp>
      <p:sp>
        <p:nvSpPr>
          <p:cNvPr id="3" name="Rubrik 2">
            <a:extLst>
              <a:ext uri="{FF2B5EF4-FFF2-40B4-BE49-F238E27FC236}">
                <a16:creationId xmlns:a16="http://schemas.microsoft.com/office/drawing/2014/main" id="{FF58B65F-720B-D130-C9FE-2DFFC51A886B}"/>
              </a:ext>
            </a:extLst>
          </p:cNvPr>
          <p:cNvSpPr>
            <a:spLocks noGrp="1"/>
          </p:cNvSpPr>
          <p:nvPr>
            <p:ph type="title"/>
          </p:nvPr>
        </p:nvSpPr>
        <p:spPr>
          <a:xfrm>
            <a:off x="623887" y="4417274"/>
            <a:ext cx="10944225" cy="1241086"/>
          </a:xfrm>
        </p:spPr>
        <p:txBody>
          <a:bodyPr/>
          <a:lstStyle/>
          <a:p>
            <a:r>
              <a:rPr lang="sv-SE"/>
              <a:t>Presentation till partners</a:t>
            </a:r>
          </a:p>
        </p:txBody>
      </p:sp>
      <p:pic>
        <p:nvPicPr>
          <p:cNvPr id="8" name="Platshållare för bild 7">
            <a:extLst>
              <a:ext uri="{FF2B5EF4-FFF2-40B4-BE49-F238E27FC236}">
                <a16:creationId xmlns:a16="http://schemas.microsoft.com/office/drawing/2014/main" id="{55CFBDA6-B6ED-CA61-62F9-FDBBAD2972E8}"/>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1" y="1"/>
            <a:ext cx="12191998" cy="4365170"/>
          </a:xfrm>
        </p:spPr>
      </p:pic>
      <p:sp>
        <p:nvSpPr>
          <p:cNvPr id="9" name="Rektangel 8">
            <a:extLst>
              <a:ext uri="{FF2B5EF4-FFF2-40B4-BE49-F238E27FC236}">
                <a16:creationId xmlns:a16="http://schemas.microsoft.com/office/drawing/2014/main" id="{A11D172D-C5EA-4914-180C-626A59F56309}"/>
              </a:ext>
            </a:extLst>
          </p:cNvPr>
          <p:cNvSpPr/>
          <p:nvPr/>
        </p:nvSpPr>
        <p:spPr>
          <a:xfrm>
            <a:off x="0" y="0"/>
            <a:ext cx="12191999" cy="4365171"/>
          </a:xfrm>
          <a:prstGeom prst="rect">
            <a:avLst/>
          </a:prstGeom>
          <a:solidFill>
            <a:schemeClr val="accent1">
              <a:alpha val="1008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411999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descr="En bild som visar glödlampa, belysning, lampa, Glödlampa&#10;&#10;Automatiskt genererad beskrivning">
            <a:extLst>
              <a:ext uri="{FF2B5EF4-FFF2-40B4-BE49-F238E27FC236}">
                <a16:creationId xmlns:a16="http://schemas.microsoft.com/office/drawing/2014/main" id="{1B7A4437-846A-66A0-A279-1B86A70E2592}"/>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0" y="0"/>
            <a:ext cx="12192000" cy="6858000"/>
          </a:xfrm>
        </p:spPr>
      </p:pic>
      <p:sp>
        <p:nvSpPr>
          <p:cNvPr id="8" name="Rektangel 7">
            <a:extLst>
              <a:ext uri="{FF2B5EF4-FFF2-40B4-BE49-F238E27FC236}">
                <a16:creationId xmlns:a16="http://schemas.microsoft.com/office/drawing/2014/main" id="{5201C228-9420-C7AD-6430-DC13B0FEB224}"/>
              </a:ext>
            </a:extLst>
          </p:cNvPr>
          <p:cNvSpPr/>
          <p:nvPr/>
        </p:nvSpPr>
        <p:spPr>
          <a:xfrm>
            <a:off x="0" y="0"/>
            <a:ext cx="12192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bg1"/>
              </a:solidFill>
            </a:endParaRPr>
          </a:p>
        </p:txBody>
      </p:sp>
      <p:sp>
        <p:nvSpPr>
          <p:cNvPr id="5" name="Platshållare för text 4">
            <a:extLst>
              <a:ext uri="{FF2B5EF4-FFF2-40B4-BE49-F238E27FC236}">
                <a16:creationId xmlns:a16="http://schemas.microsoft.com/office/drawing/2014/main" id="{080DA2F8-12C1-F301-0666-CAA0EB9F80DF}"/>
              </a:ext>
            </a:extLst>
          </p:cNvPr>
          <p:cNvSpPr>
            <a:spLocks noGrp="1"/>
          </p:cNvSpPr>
          <p:nvPr>
            <p:ph type="body" sz="quarter" idx="14"/>
          </p:nvPr>
        </p:nvSpPr>
        <p:spPr/>
        <p:txBody>
          <a:bodyPr/>
          <a:lstStyle/>
          <a:p>
            <a:endParaRPr lang="sv-SE"/>
          </a:p>
        </p:txBody>
      </p:sp>
      <p:sp>
        <p:nvSpPr>
          <p:cNvPr id="9" name="textruta 8">
            <a:extLst>
              <a:ext uri="{FF2B5EF4-FFF2-40B4-BE49-F238E27FC236}">
                <a16:creationId xmlns:a16="http://schemas.microsoft.com/office/drawing/2014/main" id="{843E9377-CB47-7A74-1CD6-830C64FA9798}"/>
              </a:ext>
            </a:extLst>
          </p:cNvPr>
          <p:cNvSpPr txBox="1"/>
          <p:nvPr/>
        </p:nvSpPr>
        <p:spPr>
          <a:xfrm>
            <a:off x="5019623" y="1109032"/>
            <a:ext cx="6184899" cy="646331"/>
          </a:xfrm>
          <a:prstGeom prst="rect">
            <a:avLst/>
          </a:prstGeom>
          <a:noFill/>
        </p:spPr>
        <p:txBody>
          <a:bodyPr wrap="square" rtlCol="0">
            <a:spAutoFit/>
          </a:bodyPr>
          <a:lstStyle/>
          <a:p>
            <a:r>
              <a:rPr lang="sv-SE" sz="3600" b="1">
                <a:solidFill>
                  <a:schemeClr val="bg1"/>
                </a:solidFill>
              </a:rPr>
              <a:t>Instruktioner</a:t>
            </a:r>
            <a:endParaRPr lang="sv-SE" sz="2400" b="1">
              <a:solidFill>
                <a:schemeClr val="bg1"/>
              </a:solidFill>
            </a:endParaRPr>
          </a:p>
        </p:txBody>
      </p:sp>
      <p:sp>
        <p:nvSpPr>
          <p:cNvPr id="2" name="textruta 1">
            <a:extLst>
              <a:ext uri="{FF2B5EF4-FFF2-40B4-BE49-F238E27FC236}">
                <a16:creationId xmlns:a16="http://schemas.microsoft.com/office/drawing/2014/main" id="{935FBB72-56BC-69CB-E3B9-F8E2250E6B88}"/>
              </a:ext>
            </a:extLst>
          </p:cNvPr>
          <p:cNvSpPr txBox="1"/>
          <p:nvPr/>
        </p:nvSpPr>
        <p:spPr>
          <a:xfrm>
            <a:off x="5019623" y="2144908"/>
            <a:ext cx="5999301" cy="3631763"/>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sv-SE" sz="2000" b="1">
                <a:solidFill>
                  <a:schemeClr val="accent4"/>
                </a:solidFill>
              </a:rPr>
              <a:t>Den här </a:t>
            </a:r>
            <a:r>
              <a:rPr lang="sv-SE" sz="2000" b="1" err="1">
                <a:solidFill>
                  <a:schemeClr val="accent4"/>
                </a:solidFill>
              </a:rPr>
              <a:t>PPT:n</a:t>
            </a:r>
            <a:r>
              <a:rPr lang="sv-SE" sz="2000" b="1">
                <a:solidFill>
                  <a:schemeClr val="bg1"/>
                </a:solidFill>
              </a:rPr>
              <a:t> </a:t>
            </a:r>
            <a:r>
              <a:rPr lang="sv-SE">
                <a:solidFill>
                  <a:schemeClr val="bg1"/>
                </a:solidFill>
              </a:rPr>
              <a:t>är framtagen till er som är partners i Power Circle utifrån våra mest efterfrågade bilder. </a:t>
            </a:r>
            <a:endParaRPr lang="sv-SE" sz="2000">
              <a:solidFill>
                <a:schemeClr val="bg1"/>
              </a:solidFill>
            </a:endParaRPr>
          </a:p>
          <a:p>
            <a:pPr marL="342900" indent="-342900">
              <a:spcAft>
                <a:spcPts val="1200"/>
              </a:spcAft>
              <a:buFont typeface="Arial" panose="020B0604020202020204" pitchFamily="34" charset="0"/>
              <a:buChar char="•"/>
            </a:pPr>
            <a:r>
              <a:rPr lang="sv-SE" sz="2000" b="1">
                <a:solidFill>
                  <a:schemeClr val="accent4"/>
                </a:solidFill>
              </a:rPr>
              <a:t>Använd bilderna </a:t>
            </a:r>
            <a:r>
              <a:rPr lang="sv-SE">
                <a:solidFill>
                  <a:schemeClr val="bg1"/>
                </a:solidFill>
              </a:rPr>
              <a:t>till era strategiska diskussioner och presentationer men kom ihåg att referera till Power Circle.</a:t>
            </a:r>
          </a:p>
          <a:p>
            <a:pPr marL="342900" indent="-342900">
              <a:spcAft>
                <a:spcPts val="1200"/>
              </a:spcAft>
              <a:buFont typeface="Arial" panose="020B0604020202020204" pitchFamily="34" charset="0"/>
              <a:buChar char="•"/>
            </a:pPr>
            <a:r>
              <a:rPr lang="sv-SE" sz="2000" b="1">
                <a:solidFill>
                  <a:schemeClr val="accent4"/>
                </a:solidFill>
              </a:rPr>
              <a:t>Om du delar</a:t>
            </a:r>
            <a:r>
              <a:rPr lang="sv-SE">
                <a:solidFill>
                  <a:schemeClr val="bg1"/>
                </a:solidFill>
              </a:rPr>
              <a:t> bilder efter en presentation där du använt bilder  från denna fil, gör det endast i PDF-format. </a:t>
            </a:r>
          </a:p>
          <a:p>
            <a:pPr marL="342900" indent="-342900">
              <a:spcAft>
                <a:spcPts val="1200"/>
              </a:spcAft>
              <a:buFont typeface="Arial" panose="020B0604020202020204" pitchFamily="34" charset="0"/>
              <a:buChar char="•"/>
            </a:pPr>
            <a:r>
              <a:rPr lang="sv-SE" sz="2000" b="1">
                <a:solidFill>
                  <a:schemeClr val="accent4"/>
                </a:solidFill>
              </a:rPr>
              <a:t>Klistra in bilden </a:t>
            </a:r>
            <a:r>
              <a:rPr lang="sv-SE">
                <a:solidFill>
                  <a:schemeClr val="bg1"/>
                </a:solidFill>
              </a:rPr>
              <a:t>i din PPT och klicka på pil ned vid den lilla ”klistra in”-symbolen, välj ”Behåll källformatering”.</a:t>
            </a:r>
          </a:p>
          <a:p>
            <a:pPr marL="342900" indent="-342900">
              <a:spcAft>
                <a:spcPts val="1200"/>
              </a:spcAft>
              <a:buFont typeface="Arial" panose="020B0604020202020204" pitchFamily="34" charset="0"/>
              <a:buChar char="•"/>
            </a:pPr>
            <a:r>
              <a:rPr lang="sv-SE" sz="2000" b="1">
                <a:solidFill>
                  <a:schemeClr val="accent4"/>
                </a:solidFill>
              </a:rPr>
              <a:t>Förklaringar </a:t>
            </a:r>
            <a:r>
              <a:rPr lang="sv-SE">
                <a:solidFill>
                  <a:schemeClr val="bg1"/>
                </a:solidFill>
              </a:rPr>
              <a:t>till bilderna finns i rutan för anteckningar och ger vägledning som kan vara bra att känna till.</a:t>
            </a:r>
          </a:p>
        </p:txBody>
      </p:sp>
    </p:spTree>
    <p:extLst>
      <p:ext uri="{BB962C8B-B14F-4D97-AF65-F5344CB8AC3E}">
        <p14:creationId xmlns:p14="http://schemas.microsoft.com/office/powerpoint/2010/main" val="1874104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soluppgång, landskap, himmel, utomhus&#10;&#10;AI-genererat innehåll kan vara felaktigt.">
            <a:extLst>
              <a:ext uri="{FF2B5EF4-FFF2-40B4-BE49-F238E27FC236}">
                <a16:creationId xmlns:a16="http://schemas.microsoft.com/office/drawing/2014/main" id="{2016EF68-977B-890C-D662-EA5083115973}"/>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p:pic>
      <p:sp>
        <p:nvSpPr>
          <p:cNvPr id="3" name="Rubrik 2">
            <a:extLst>
              <a:ext uri="{FF2B5EF4-FFF2-40B4-BE49-F238E27FC236}">
                <a16:creationId xmlns:a16="http://schemas.microsoft.com/office/drawing/2014/main" id="{B086ADB0-5F12-97FD-2530-027204D83808}"/>
              </a:ext>
            </a:extLst>
          </p:cNvPr>
          <p:cNvSpPr>
            <a:spLocks noGrp="1"/>
          </p:cNvSpPr>
          <p:nvPr>
            <p:ph type="title"/>
          </p:nvPr>
        </p:nvSpPr>
        <p:spPr>
          <a:xfrm>
            <a:off x="1022094" y="552038"/>
            <a:ext cx="10944225" cy="1030801"/>
          </a:xfrm>
        </p:spPr>
        <p:txBody>
          <a:bodyPr/>
          <a:lstStyle/>
          <a:p>
            <a:r>
              <a:rPr lang="sv-SE">
                <a:solidFill>
                  <a:schemeClr val="bg1"/>
                </a:solidFill>
              </a:rPr>
              <a:t>Innehåll</a:t>
            </a:r>
          </a:p>
        </p:txBody>
      </p:sp>
      <p:graphicFrame>
        <p:nvGraphicFramePr>
          <p:cNvPr id="6" name="Platshållare för innehåll 5">
            <a:extLst>
              <a:ext uri="{FF2B5EF4-FFF2-40B4-BE49-F238E27FC236}">
                <a16:creationId xmlns:a16="http://schemas.microsoft.com/office/drawing/2014/main" id="{BAE410BC-0BDA-148F-5D07-67002F420EA0}"/>
              </a:ext>
            </a:extLst>
          </p:cNvPr>
          <p:cNvGraphicFramePr>
            <a:graphicFrameLocks noGrp="1"/>
          </p:cNvGraphicFramePr>
          <p:nvPr>
            <p:ph idx="1"/>
            <p:extLst>
              <p:ext uri="{D42A27DB-BD31-4B8C-83A1-F6EECF244321}">
                <p14:modId xmlns:p14="http://schemas.microsoft.com/office/powerpoint/2010/main" val="3965706232"/>
              </p:ext>
            </p:extLst>
          </p:nvPr>
        </p:nvGraphicFramePr>
        <p:xfrm>
          <a:off x="4217373" y="1582839"/>
          <a:ext cx="7639665" cy="43360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Platshållare för text 4">
            <a:extLst>
              <a:ext uri="{FF2B5EF4-FFF2-40B4-BE49-F238E27FC236}">
                <a16:creationId xmlns:a16="http://schemas.microsoft.com/office/drawing/2014/main" id="{B79DB82B-7588-7C84-A706-3B2A7A0C9FE1}"/>
              </a:ext>
            </a:extLst>
          </p:cNvPr>
          <p:cNvSpPr>
            <a:spLocks noGrp="1"/>
          </p:cNvSpPr>
          <p:nvPr>
            <p:ph type="body" sz="quarter" idx="14"/>
          </p:nvPr>
        </p:nvSpPr>
        <p:spPr/>
        <p:txBody>
          <a:bodyPr/>
          <a:lstStyle/>
          <a:p>
            <a:endParaRPr lang="sv-SE"/>
          </a:p>
        </p:txBody>
      </p:sp>
    </p:spTree>
    <p:extLst>
      <p:ext uri="{BB962C8B-B14F-4D97-AF65-F5344CB8AC3E}">
        <p14:creationId xmlns:p14="http://schemas.microsoft.com/office/powerpoint/2010/main" val="546033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himmel, träd, vatten&#10;&#10;AI-genererat innehåll kan vara felaktigt.">
            <a:extLst>
              <a:ext uri="{FF2B5EF4-FFF2-40B4-BE49-F238E27FC236}">
                <a16:creationId xmlns:a16="http://schemas.microsoft.com/office/drawing/2014/main" id="{FBA98E1E-6F7A-352B-1BB3-23740CC3E37D}"/>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a:stretch>
            <a:fillRect/>
          </a:stretch>
        </p:blipFill>
        <p:spPr/>
      </p:pic>
      <p:sp>
        <p:nvSpPr>
          <p:cNvPr id="7" name="Rektangel 6">
            <a:extLst>
              <a:ext uri="{FF2B5EF4-FFF2-40B4-BE49-F238E27FC236}">
                <a16:creationId xmlns:a16="http://schemas.microsoft.com/office/drawing/2014/main" id="{CE3232BC-98EF-2A07-B705-640940FFF7F1}"/>
              </a:ext>
            </a:extLst>
          </p:cNvPr>
          <p:cNvSpPr/>
          <p:nvPr/>
        </p:nvSpPr>
        <p:spPr>
          <a:xfrm>
            <a:off x="0" y="0"/>
            <a:ext cx="9879980" cy="6858000"/>
          </a:xfrm>
          <a:prstGeom prst="rect">
            <a:avLst/>
          </a:prstGeom>
          <a:solidFill>
            <a:schemeClr val="accent1">
              <a:alpha val="252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2BEC4786-5A9A-AD5F-56F0-5B50E68F5E65}"/>
              </a:ext>
            </a:extLst>
          </p:cNvPr>
          <p:cNvSpPr>
            <a:spLocks noGrp="1"/>
          </p:cNvSpPr>
          <p:nvPr>
            <p:ph type="title"/>
          </p:nvPr>
        </p:nvSpPr>
        <p:spPr>
          <a:xfrm>
            <a:off x="6096000" y="1693572"/>
            <a:ext cx="5469228" cy="1735428"/>
          </a:xfrm>
        </p:spPr>
        <p:txBody>
          <a:bodyPr bIns="396000">
            <a:noAutofit/>
          </a:bodyPr>
          <a:lstStyle/>
          <a:p>
            <a:r>
              <a:rPr lang="sv-SE"/>
              <a:t>Hur går elektrifieringen?</a:t>
            </a:r>
          </a:p>
        </p:txBody>
      </p:sp>
    </p:spTree>
    <p:extLst>
      <p:ext uri="{BB962C8B-B14F-4D97-AF65-F5344CB8AC3E}">
        <p14:creationId xmlns:p14="http://schemas.microsoft.com/office/powerpoint/2010/main" val="1852277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4A49B-A4A0-EF12-AE65-42360F0EDA32}"/>
            </a:ext>
          </a:extLst>
        </p:cNvPr>
        <p:cNvGrpSpPr/>
        <p:nvPr/>
      </p:nvGrpSpPr>
      <p:grpSpPr>
        <a:xfrm>
          <a:off x="0" y="0"/>
          <a:ext cx="0" cy="0"/>
          <a:chOff x="0" y="0"/>
          <a:chExt cx="0" cy="0"/>
        </a:xfrm>
      </p:grpSpPr>
      <p:pic>
        <p:nvPicPr>
          <p:cNvPr id="18" name="Platshållare för bild 17" descr="En bild som visar fordon, utomhus, Landfordon, himmel&#10;&#10;AI-genererat innehåll kan vara felaktigt.">
            <a:extLst>
              <a:ext uri="{FF2B5EF4-FFF2-40B4-BE49-F238E27FC236}">
                <a16:creationId xmlns:a16="http://schemas.microsoft.com/office/drawing/2014/main" id="{03D7AD67-2201-67F2-E8BA-B8C97673E766}"/>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p:pic>
      <p:sp>
        <p:nvSpPr>
          <p:cNvPr id="21" name="Rektangel 20">
            <a:extLst>
              <a:ext uri="{FF2B5EF4-FFF2-40B4-BE49-F238E27FC236}">
                <a16:creationId xmlns:a16="http://schemas.microsoft.com/office/drawing/2014/main" id="{D67ACC5C-4DA4-A37D-1FE9-2925E126E225}"/>
              </a:ext>
            </a:extLst>
          </p:cNvPr>
          <p:cNvSpPr/>
          <p:nvPr/>
        </p:nvSpPr>
        <p:spPr>
          <a:xfrm>
            <a:off x="-10886" y="0"/>
            <a:ext cx="12192000" cy="6858000"/>
          </a:xfrm>
          <a:prstGeom prst="rect">
            <a:avLst/>
          </a:prstGeom>
          <a:solidFill>
            <a:srgbClr val="002060">
              <a:alpha val="4219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AE1B9ACF-26F2-E927-0B8F-74B138DA6329}"/>
              </a:ext>
            </a:extLst>
          </p:cNvPr>
          <p:cNvSpPr>
            <a:spLocks noGrp="1"/>
          </p:cNvSpPr>
          <p:nvPr>
            <p:ph type="title"/>
          </p:nvPr>
        </p:nvSpPr>
        <p:spPr/>
        <p:txBody>
          <a:bodyPr/>
          <a:lstStyle/>
          <a:p>
            <a:r>
              <a:rPr lang="sv-SE">
                <a:solidFill>
                  <a:schemeClr val="bg1"/>
                </a:solidFill>
              </a:rPr>
              <a:t>Hur snabbt kommer elektrifieringen gå?</a:t>
            </a:r>
          </a:p>
        </p:txBody>
      </p:sp>
      <p:graphicFrame>
        <p:nvGraphicFramePr>
          <p:cNvPr id="6" name="Platshållare för innehåll 5">
            <a:extLst>
              <a:ext uri="{FF2B5EF4-FFF2-40B4-BE49-F238E27FC236}">
                <a16:creationId xmlns:a16="http://schemas.microsoft.com/office/drawing/2014/main" id="{92C8A263-4436-025C-D8C3-6947C6DB093E}"/>
              </a:ext>
            </a:extLst>
          </p:cNvPr>
          <p:cNvGraphicFramePr>
            <a:graphicFrameLocks noGrp="1"/>
          </p:cNvGraphicFramePr>
          <p:nvPr>
            <p:ph idx="1"/>
          </p:nvPr>
        </p:nvGraphicFramePr>
        <p:xfrm>
          <a:off x="548668" y="1579049"/>
          <a:ext cx="9607703" cy="4549608"/>
        </p:xfrm>
        <a:graphic>
          <a:graphicData uri="http://schemas.openxmlformats.org/drawingml/2006/chart">
            <c:chart xmlns:c="http://schemas.openxmlformats.org/drawingml/2006/chart" xmlns:r="http://schemas.openxmlformats.org/officeDocument/2006/relationships" r:id="rId4"/>
          </a:graphicData>
        </a:graphic>
      </p:graphicFrame>
      <p:sp>
        <p:nvSpPr>
          <p:cNvPr id="5" name="Platshållare för text 4">
            <a:extLst>
              <a:ext uri="{FF2B5EF4-FFF2-40B4-BE49-F238E27FC236}">
                <a16:creationId xmlns:a16="http://schemas.microsoft.com/office/drawing/2014/main" id="{F4212691-2ED5-2009-5372-91A27CFC9F62}"/>
              </a:ext>
            </a:extLst>
          </p:cNvPr>
          <p:cNvSpPr>
            <a:spLocks noGrp="1"/>
          </p:cNvSpPr>
          <p:nvPr>
            <p:ph type="body" sz="quarter" idx="14"/>
          </p:nvPr>
        </p:nvSpPr>
        <p:spPr/>
        <p:txBody>
          <a:bodyPr/>
          <a:lstStyle/>
          <a:p>
            <a:endParaRPr lang="sv-SE"/>
          </a:p>
        </p:txBody>
      </p:sp>
      <p:cxnSp>
        <p:nvCxnSpPr>
          <p:cNvPr id="4" name="Rak 3">
            <a:extLst>
              <a:ext uri="{FF2B5EF4-FFF2-40B4-BE49-F238E27FC236}">
                <a16:creationId xmlns:a16="http://schemas.microsoft.com/office/drawing/2014/main" id="{F9FD2711-284C-4CF2-4D5C-9C4CF8A787CC}"/>
              </a:ext>
            </a:extLst>
          </p:cNvPr>
          <p:cNvCxnSpPr>
            <a:cxnSpLocks/>
          </p:cNvCxnSpPr>
          <p:nvPr/>
        </p:nvCxnSpPr>
        <p:spPr>
          <a:xfrm flipV="1">
            <a:off x="7192652" y="4163893"/>
            <a:ext cx="2877900" cy="323266"/>
          </a:xfrm>
          <a:prstGeom prst="line">
            <a:avLst/>
          </a:prstGeom>
          <a:ln w="47625">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sp>
        <p:nvSpPr>
          <p:cNvPr id="7" name="textruta 2">
            <a:extLst>
              <a:ext uri="{FF2B5EF4-FFF2-40B4-BE49-F238E27FC236}">
                <a16:creationId xmlns:a16="http://schemas.microsoft.com/office/drawing/2014/main" id="{243A3049-2E64-E000-4CE0-F25D9000EA1E}"/>
              </a:ext>
            </a:extLst>
          </p:cNvPr>
          <p:cNvSpPr txBox="1"/>
          <p:nvPr/>
        </p:nvSpPr>
        <p:spPr>
          <a:xfrm>
            <a:off x="10098867" y="4036714"/>
            <a:ext cx="1370499" cy="3048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sv-SE" sz="1800" b="1" err="1">
                <a:solidFill>
                  <a:schemeClr val="bg1"/>
                </a:solidFill>
              </a:rPr>
              <a:t>SvK</a:t>
            </a:r>
            <a:r>
              <a:rPr lang="sv-SE" sz="1800" b="1">
                <a:solidFill>
                  <a:schemeClr val="bg1"/>
                </a:solidFill>
              </a:rPr>
              <a:t> 2018</a:t>
            </a:r>
          </a:p>
        </p:txBody>
      </p:sp>
      <p:cxnSp>
        <p:nvCxnSpPr>
          <p:cNvPr id="17" name="Rak 16">
            <a:extLst>
              <a:ext uri="{FF2B5EF4-FFF2-40B4-BE49-F238E27FC236}">
                <a16:creationId xmlns:a16="http://schemas.microsoft.com/office/drawing/2014/main" id="{A55D3158-33C2-30FF-A9C5-72579B0A4A97}"/>
              </a:ext>
            </a:extLst>
          </p:cNvPr>
          <p:cNvCxnSpPr>
            <a:cxnSpLocks/>
          </p:cNvCxnSpPr>
          <p:nvPr/>
        </p:nvCxnSpPr>
        <p:spPr>
          <a:xfrm flipV="1">
            <a:off x="7192652" y="3357216"/>
            <a:ext cx="2767067" cy="1129943"/>
          </a:xfrm>
          <a:prstGeom prst="line">
            <a:avLst/>
          </a:prstGeom>
          <a:ln w="47625">
            <a:solidFill>
              <a:schemeClr val="accent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7" name="textruta 2">
            <a:extLst>
              <a:ext uri="{FF2B5EF4-FFF2-40B4-BE49-F238E27FC236}">
                <a16:creationId xmlns:a16="http://schemas.microsoft.com/office/drawing/2014/main" id="{E073C770-174D-5C49-1E25-1667DE707706}"/>
              </a:ext>
            </a:extLst>
          </p:cNvPr>
          <p:cNvSpPr txBox="1"/>
          <p:nvPr/>
        </p:nvSpPr>
        <p:spPr>
          <a:xfrm>
            <a:off x="10098867" y="3163804"/>
            <a:ext cx="1370499" cy="3048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sv-SE" sz="1800" b="1" err="1">
                <a:solidFill>
                  <a:schemeClr val="bg1"/>
                </a:solidFill>
              </a:rPr>
              <a:t>SvK</a:t>
            </a:r>
            <a:r>
              <a:rPr lang="sv-SE" sz="1800" b="1">
                <a:solidFill>
                  <a:schemeClr val="bg1"/>
                </a:solidFill>
              </a:rPr>
              <a:t> 2021</a:t>
            </a:r>
          </a:p>
        </p:txBody>
      </p:sp>
      <p:cxnSp>
        <p:nvCxnSpPr>
          <p:cNvPr id="32" name="Rak 31">
            <a:extLst>
              <a:ext uri="{FF2B5EF4-FFF2-40B4-BE49-F238E27FC236}">
                <a16:creationId xmlns:a16="http://schemas.microsoft.com/office/drawing/2014/main" id="{7B7F87D0-AA20-80A1-51E9-C6086009F5F6}"/>
              </a:ext>
            </a:extLst>
          </p:cNvPr>
          <p:cNvCxnSpPr>
            <a:cxnSpLocks/>
          </p:cNvCxnSpPr>
          <p:nvPr/>
        </p:nvCxnSpPr>
        <p:spPr>
          <a:xfrm flipV="1">
            <a:off x="7192651" y="2701436"/>
            <a:ext cx="2787850" cy="1785723"/>
          </a:xfrm>
          <a:prstGeom prst="line">
            <a:avLst/>
          </a:prstGeom>
          <a:ln w="47625">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4" name="textruta 2">
            <a:extLst>
              <a:ext uri="{FF2B5EF4-FFF2-40B4-BE49-F238E27FC236}">
                <a16:creationId xmlns:a16="http://schemas.microsoft.com/office/drawing/2014/main" id="{A9929649-F21B-2BCD-8FBD-7BA800E76ECE}"/>
              </a:ext>
            </a:extLst>
          </p:cNvPr>
          <p:cNvSpPr txBox="1"/>
          <p:nvPr/>
        </p:nvSpPr>
        <p:spPr>
          <a:xfrm>
            <a:off x="10087980" y="2392697"/>
            <a:ext cx="2093134" cy="3048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sv-SE" sz="1800" b="1">
                <a:solidFill>
                  <a:schemeClr val="bg1"/>
                </a:solidFill>
              </a:rPr>
              <a:t>Myndigheter 2022</a:t>
            </a:r>
          </a:p>
        </p:txBody>
      </p:sp>
      <p:grpSp>
        <p:nvGrpSpPr>
          <p:cNvPr id="2" name="Grupp 1">
            <a:extLst>
              <a:ext uri="{FF2B5EF4-FFF2-40B4-BE49-F238E27FC236}">
                <a16:creationId xmlns:a16="http://schemas.microsoft.com/office/drawing/2014/main" id="{45346462-E3CA-28B8-C081-C1C81A699393}"/>
              </a:ext>
            </a:extLst>
          </p:cNvPr>
          <p:cNvGrpSpPr/>
          <p:nvPr/>
        </p:nvGrpSpPr>
        <p:grpSpPr>
          <a:xfrm rot="21289168">
            <a:off x="1471774" y="1699554"/>
            <a:ext cx="2713802" cy="2172496"/>
            <a:chOff x="269808" y="1631284"/>
            <a:chExt cx="3014132" cy="2524752"/>
          </a:xfrm>
        </p:grpSpPr>
        <p:sp>
          <p:nvSpPr>
            <p:cNvPr id="9" name="Rektangel med rundade hörn 8">
              <a:extLst>
                <a:ext uri="{FF2B5EF4-FFF2-40B4-BE49-F238E27FC236}">
                  <a16:creationId xmlns:a16="http://schemas.microsoft.com/office/drawing/2014/main" id="{AD365655-718C-1E75-3B51-8B05ED26B9F7}"/>
                </a:ext>
              </a:extLst>
            </p:cNvPr>
            <p:cNvSpPr/>
            <p:nvPr/>
          </p:nvSpPr>
          <p:spPr>
            <a:xfrm>
              <a:off x="542305" y="1631284"/>
              <a:ext cx="2528711" cy="2524752"/>
            </a:xfrm>
            <a:prstGeom prst="roundRect">
              <a:avLst>
                <a:gd name="adj" fmla="val 5000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11" name="Platshållare för innehåll 3">
              <a:extLst>
                <a:ext uri="{FF2B5EF4-FFF2-40B4-BE49-F238E27FC236}">
                  <a16:creationId xmlns:a16="http://schemas.microsoft.com/office/drawing/2014/main" id="{962335D7-75D1-D827-4FFF-FDCF6AACEDD3}"/>
                </a:ext>
              </a:extLst>
            </p:cNvPr>
            <p:cNvSpPr txBox="1">
              <a:spLocks/>
            </p:cNvSpPr>
            <p:nvPr/>
          </p:nvSpPr>
          <p:spPr>
            <a:xfrm>
              <a:off x="269808" y="2385170"/>
              <a:ext cx="3014132" cy="1704466"/>
            </a:xfrm>
            <a:prstGeom prst="rect">
              <a:avLst/>
            </a:prstGeom>
            <a:noFill/>
          </p:spPr>
          <p:txBody>
            <a:bodyPr vert="horz" lIns="0" tIns="0" rIns="0" bIns="0" rtlCol="0">
              <a:normAutofit/>
            </a:bodyPr>
            <a:lstStyle>
              <a:lvl1pPr marL="180975" indent="-1809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2"/>
                  </a:solidFill>
                  <a:latin typeface="Corbel" panose="020B0503020204020204" pitchFamily="34" charset="0"/>
                  <a:ea typeface="+mn-ea"/>
                  <a:cs typeface="+mn-cs"/>
                </a:defRPr>
              </a:lvl1pPr>
              <a:lvl2pPr marL="361950" indent="-180975" algn="l" defTabSz="914400" rtl="0" eaLnBrk="1" latinLnBrk="0" hangingPunct="1">
                <a:lnSpc>
                  <a:spcPct val="90000"/>
                </a:lnSpc>
                <a:spcBef>
                  <a:spcPts val="0"/>
                </a:spcBef>
                <a:spcAft>
                  <a:spcPts val="600"/>
                </a:spcAft>
                <a:buFont typeface="Arial" panose="020B0604020202020204" pitchFamily="34" charset="0"/>
                <a:buChar char="•"/>
                <a:defRPr sz="2000" kern="1200">
                  <a:solidFill>
                    <a:schemeClr val="tx2"/>
                  </a:solidFill>
                  <a:latin typeface="Corbel" panose="020B0503020204020204" pitchFamily="34" charset="0"/>
                  <a:ea typeface="+mn-ea"/>
                  <a:cs typeface="+mn-cs"/>
                </a:defRPr>
              </a:lvl2pPr>
              <a:lvl3pPr marL="539750" indent="-177800" algn="l" defTabSz="914400" rtl="0" eaLnBrk="1" latinLnBrk="0" hangingPunct="1">
                <a:lnSpc>
                  <a:spcPct val="90000"/>
                </a:lnSpc>
                <a:spcBef>
                  <a:spcPts val="0"/>
                </a:spcBef>
                <a:spcAft>
                  <a:spcPts val="600"/>
                </a:spcAft>
                <a:buFont typeface="Arial" panose="020B0604020202020204" pitchFamily="34" charset="0"/>
                <a:buChar char="•"/>
                <a:defRPr sz="1800" kern="1200">
                  <a:solidFill>
                    <a:schemeClr val="tx2"/>
                  </a:solidFill>
                  <a:latin typeface="Corbel" panose="020B0503020204020204" pitchFamily="34" charset="0"/>
                  <a:ea typeface="+mn-ea"/>
                  <a:cs typeface="+mn-cs"/>
                </a:defRPr>
              </a:lvl3pPr>
              <a:lvl4pPr marL="7175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4pPr>
              <a:lvl5pPr marL="8953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3600" b="1">
                  <a:solidFill>
                    <a:schemeClr val="bg1"/>
                  </a:solidFill>
                </a:rPr>
                <a:t>300 TWh</a:t>
              </a:r>
              <a:br>
                <a:rPr lang="sv-SE" sz="3600" b="1">
                  <a:solidFill>
                    <a:schemeClr val="bg1"/>
                  </a:solidFill>
                </a:rPr>
              </a:br>
              <a:r>
                <a:rPr lang="sv-SE" sz="2000" b="1">
                  <a:solidFill>
                    <a:schemeClr val="bg1"/>
                  </a:solidFill>
                </a:rPr>
                <a:t>regeringens mål</a:t>
              </a:r>
            </a:p>
          </p:txBody>
        </p:sp>
      </p:grpSp>
      <p:sp>
        <p:nvSpPr>
          <p:cNvPr id="16" name="textruta 2">
            <a:extLst>
              <a:ext uri="{FF2B5EF4-FFF2-40B4-BE49-F238E27FC236}">
                <a16:creationId xmlns:a16="http://schemas.microsoft.com/office/drawing/2014/main" id="{D1AD45A9-0983-8C5B-63CC-42503E427477}"/>
              </a:ext>
            </a:extLst>
          </p:cNvPr>
          <p:cNvSpPr txBox="1"/>
          <p:nvPr/>
        </p:nvSpPr>
        <p:spPr>
          <a:xfrm>
            <a:off x="6036842" y="2268886"/>
            <a:ext cx="2970733" cy="41985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sv-SE" sz="2000" b="1">
                <a:solidFill>
                  <a:schemeClr val="accent1">
                    <a:lumMod val="20000"/>
                    <a:lumOff val="80000"/>
                  </a:schemeClr>
                </a:solidFill>
              </a:rPr>
              <a:t>Energimyndigheten 2025</a:t>
            </a:r>
          </a:p>
        </p:txBody>
      </p:sp>
      <p:cxnSp>
        <p:nvCxnSpPr>
          <p:cNvPr id="23" name="Rak 22">
            <a:extLst>
              <a:ext uri="{FF2B5EF4-FFF2-40B4-BE49-F238E27FC236}">
                <a16:creationId xmlns:a16="http://schemas.microsoft.com/office/drawing/2014/main" id="{D81602C7-8D4C-FA08-A8FD-4059255C4149}"/>
              </a:ext>
            </a:extLst>
          </p:cNvPr>
          <p:cNvCxnSpPr>
            <a:cxnSpLocks/>
          </p:cNvCxnSpPr>
          <p:nvPr/>
        </p:nvCxnSpPr>
        <p:spPr>
          <a:xfrm flipH="1">
            <a:off x="6096000" y="2718821"/>
            <a:ext cx="3863718" cy="3261"/>
          </a:xfrm>
          <a:prstGeom prst="line">
            <a:avLst/>
          </a:prstGeom>
          <a:ln>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Rak 24">
            <a:extLst>
              <a:ext uri="{FF2B5EF4-FFF2-40B4-BE49-F238E27FC236}">
                <a16:creationId xmlns:a16="http://schemas.microsoft.com/office/drawing/2014/main" id="{CEBDAE21-F034-5AB2-875A-531CBA5A6064}"/>
              </a:ext>
            </a:extLst>
          </p:cNvPr>
          <p:cNvCxnSpPr>
            <a:cxnSpLocks/>
          </p:cNvCxnSpPr>
          <p:nvPr/>
        </p:nvCxnSpPr>
        <p:spPr>
          <a:xfrm flipH="1">
            <a:off x="6136844" y="3825341"/>
            <a:ext cx="3822873" cy="15814"/>
          </a:xfrm>
          <a:prstGeom prst="line">
            <a:avLst/>
          </a:prstGeom>
          <a:ln>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Frihandsfigur 27">
            <a:extLst>
              <a:ext uri="{FF2B5EF4-FFF2-40B4-BE49-F238E27FC236}">
                <a16:creationId xmlns:a16="http://schemas.microsoft.com/office/drawing/2014/main" id="{89F59FA4-115F-1A60-B9E7-3BE0D5354E58}"/>
              </a:ext>
            </a:extLst>
          </p:cNvPr>
          <p:cNvSpPr/>
          <p:nvPr/>
        </p:nvSpPr>
        <p:spPr>
          <a:xfrm>
            <a:off x="7188591" y="2743200"/>
            <a:ext cx="2771335" cy="1772529"/>
          </a:xfrm>
          <a:custGeom>
            <a:avLst/>
            <a:gdLst>
              <a:gd name="connsiteX0" fmla="*/ 0 w 2771335"/>
              <a:gd name="connsiteY0" fmla="*/ 1772529 h 1772529"/>
              <a:gd name="connsiteX1" fmla="*/ 2771335 w 2771335"/>
              <a:gd name="connsiteY1" fmla="*/ 1097280 h 1772529"/>
              <a:gd name="connsiteX2" fmla="*/ 2771335 w 2771335"/>
              <a:gd name="connsiteY2" fmla="*/ 0 h 1772529"/>
              <a:gd name="connsiteX3" fmla="*/ 0 w 2771335"/>
              <a:gd name="connsiteY3" fmla="*/ 1772529 h 1772529"/>
            </a:gdLst>
            <a:ahLst/>
            <a:cxnLst>
              <a:cxn ang="0">
                <a:pos x="connsiteX0" y="connsiteY0"/>
              </a:cxn>
              <a:cxn ang="0">
                <a:pos x="connsiteX1" y="connsiteY1"/>
              </a:cxn>
              <a:cxn ang="0">
                <a:pos x="connsiteX2" y="connsiteY2"/>
              </a:cxn>
              <a:cxn ang="0">
                <a:pos x="connsiteX3" y="connsiteY3"/>
              </a:cxn>
            </a:cxnLst>
            <a:rect l="l" t="t" r="r" b="b"/>
            <a:pathLst>
              <a:path w="2771335" h="1772529">
                <a:moveTo>
                  <a:pt x="0" y="1772529"/>
                </a:moveTo>
                <a:lnTo>
                  <a:pt x="2771335" y="1097280"/>
                </a:lnTo>
                <a:lnTo>
                  <a:pt x="2771335" y="0"/>
                </a:lnTo>
                <a:lnTo>
                  <a:pt x="0" y="1772529"/>
                </a:ln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26" name="Picture 2" descr="Grey Map of Sweden with Counties | Free Vector Maps">
            <a:extLst>
              <a:ext uri="{FF2B5EF4-FFF2-40B4-BE49-F238E27FC236}">
                <a16:creationId xmlns:a16="http://schemas.microsoft.com/office/drawing/2014/main" id="{95E5101B-14C7-9F22-0B18-0C9A725F7B13}"/>
              </a:ext>
            </a:extLst>
          </p:cNvPr>
          <p:cNvPicPr>
            <a:picLocks noChangeAspect="1" noChangeArrowheads="1"/>
          </p:cNvPicPr>
          <p:nvPr/>
        </p:nvPicPr>
        <p:blipFill>
          <a:blip r:embed="rId5" cstate="print">
            <a:duotone>
              <a:schemeClr val="accent1">
                <a:shade val="45000"/>
                <a:satMod val="135000"/>
              </a:schemeClr>
              <a:prstClr val="white"/>
            </a:duotone>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4311466" y="2569977"/>
            <a:ext cx="1904029" cy="1428022"/>
          </a:xfrm>
          <a:prstGeom prst="rect">
            <a:avLst/>
          </a:prstGeom>
          <a:noFill/>
          <a:extLst>
            <a:ext uri="{909E8E84-426E-40DD-AFC4-6F175D3DCCD1}">
              <a14:hiddenFill xmlns:a14="http://schemas.microsoft.com/office/drawing/2010/main">
                <a:solidFill>
                  <a:srgbClr val="FFFFFF"/>
                </a:solidFill>
              </a14:hiddenFill>
            </a:ext>
          </a:extLst>
        </p:spPr>
      </p:pic>
      <p:sp>
        <p:nvSpPr>
          <p:cNvPr id="29" name="textruta 2">
            <a:extLst>
              <a:ext uri="{FF2B5EF4-FFF2-40B4-BE49-F238E27FC236}">
                <a16:creationId xmlns:a16="http://schemas.microsoft.com/office/drawing/2014/main" id="{367FAA7B-A848-5317-2F10-CD8751A5080E}"/>
              </a:ext>
            </a:extLst>
          </p:cNvPr>
          <p:cNvSpPr txBox="1"/>
          <p:nvPr/>
        </p:nvSpPr>
        <p:spPr>
          <a:xfrm>
            <a:off x="4706686" y="3083233"/>
            <a:ext cx="1230570" cy="39962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sv-SE" sz="2000" b="1">
                <a:solidFill>
                  <a:schemeClr val="bg1"/>
                </a:solidFill>
                <a:effectLst>
                  <a:outerShdw blurRad="50800" dist="38100" dir="2700000" algn="tl" rotWithShape="0">
                    <a:prstClr val="black">
                      <a:alpha val="40000"/>
                    </a:prstClr>
                  </a:outerShdw>
                </a:effectLst>
              </a:rPr>
              <a:t>134 TWh</a:t>
            </a:r>
          </a:p>
        </p:txBody>
      </p:sp>
      <p:sp>
        <p:nvSpPr>
          <p:cNvPr id="35" name="textruta 2">
            <a:extLst>
              <a:ext uri="{FF2B5EF4-FFF2-40B4-BE49-F238E27FC236}">
                <a16:creationId xmlns:a16="http://schemas.microsoft.com/office/drawing/2014/main" id="{E6FCA500-7A1E-4333-3E01-4A6003AE7137}"/>
              </a:ext>
            </a:extLst>
          </p:cNvPr>
          <p:cNvSpPr txBox="1"/>
          <p:nvPr/>
        </p:nvSpPr>
        <p:spPr>
          <a:xfrm>
            <a:off x="6068239" y="3594297"/>
            <a:ext cx="1009726" cy="3600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sv-SE" sz="1200">
                <a:solidFill>
                  <a:schemeClr val="accent1">
                    <a:lumMod val="20000"/>
                    <a:lumOff val="80000"/>
                  </a:schemeClr>
                </a:solidFill>
              </a:rPr>
              <a:t>223 TWh</a:t>
            </a:r>
          </a:p>
        </p:txBody>
      </p:sp>
      <p:sp>
        <p:nvSpPr>
          <p:cNvPr id="8" name="Vänster klammerparentes 7">
            <a:extLst>
              <a:ext uri="{FF2B5EF4-FFF2-40B4-BE49-F238E27FC236}">
                <a16:creationId xmlns:a16="http://schemas.microsoft.com/office/drawing/2014/main" id="{6F35976A-2926-A76A-A3F7-C47EAC4D8620}"/>
              </a:ext>
            </a:extLst>
          </p:cNvPr>
          <p:cNvSpPr/>
          <p:nvPr/>
        </p:nvSpPr>
        <p:spPr>
          <a:xfrm>
            <a:off x="5865847" y="2726822"/>
            <a:ext cx="185075" cy="1114333"/>
          </a:xfrm>
          <a:prstGeom prst="leftBrace">
            <a:avLst/>
          </a:prstGeom>
          <a:ln w="127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0" name="textruta 2">
            <a:extLst>
              <a:ext uri="{FF2B5EF4-FFF2-40B4-BE49-F238E27FC236}">
                <a16:creationId xmlns:a16="http://schemas.microsoft.com/office/drawing/2014/main" id="{E521992E-F876-9990-96E7-64418FFC9A29}"/>
              </a:ext>
            </a:extLst>
          </p:cNvPr>
          <p:cNvSpPr txBox="1"/>
          <p:nvPr/>
        </p:nvSpPr>
        <p:spPr>
          <a:xfrm>
            <a:off x="6051130" y="2703964"/>
            <a:ext cx="1009726" cy="3600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sv-SE" sz="1200">
                <a:solidFill>
                  <a:schemeClr val="accent1">
                    <a:lumMod val="20000"/>
                    <a:lumOff val="80000"/>
                  </a:schemeClr>
                </a:solidFill>
              </a:rPr>
              <a:t>358 TWh</a:t>
            </a:r>
          </a:p>
        </p:txBody>
      </p:sp>
      <p:sp>
        <p:nvSpPr>
          <p:cNvPr id="12" name="textruta 11">
            <a:extLst>
              <a:ext uri="{FF2B5EF4-FFF2-40B4-BE49-F238E27FC236}">
                <a16:creationId xmlns:a16="http://schemas.microsoft.com/office/drawing/2014/main" id="{70AF056A-963F-798E-6309-ADDF4B246ED7}"/>
              </a:ext>
            </a:extLst>
          </p:cNvPr>
          <p:cNvSpPr txBox="1"/>
          <p:nvPr/>
        </p:nvSpPr>
        <p:spPr>
          <a:xfrm>
            <a:off x="4593364" y="3429000"/>
            <a:ext cx="184731" cy="369332"/>
          </a:xfrm>
          <a:prstGeom prst="rect">
            <a:avLst/>
          </a:prstGeom>
          <a:noFill/>
        </p:spPr>
        <p:txBody>
          <a:bodyPr wrap="none" rtlCol="0">
            <a:spAutoFit/>
          </a:bodyPr>
          <a:lstStyle/>
          <a:p>
            <a:endParaRPr lang="sv-SE"/>
          </a:p>
        </p:txBody>
      </p:sp>
    </p:spTree>
    <p:extLst>
      <p:ext uri="{BB962C8B-B14F-4D97-AF65-F5344CB8AC3E}">
        <p14:creationId xmlns:p14="http://schemas.microsoft.com/office/powerpoint/2010/main" val="778250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1000"/>
                                        <p:tgtEl>
                                          <p:spTgt spid="17"/>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childTnLst>
                                </p:cTn>
                              </p:par>
                            </p:childTnLst>
                          </p:cTn>
                        </p:par>
                        <p:par>
                          <p:cTn id="20" fill="hold">
                            <p:stCondLst>
                              <p:cond delay="4000"/>
                            </p:stCondLst>
                            <p:childTnLst>
                              <p:par>
                                <p:cTn id="21" presetID="22" presetClass="entr" presetSubtype="8"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1000"/>
                                        <p:tgtEl>
                                          <p:spTgt spid="32"/>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2500"/>
                            </p:stCondLst>
                            <p:childTnLst>
                              <p:par>
                                <p:cTn id="42" presetID="10" presetClass="entr" presetSubtype="0"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0"/>
                                        <p:tgtEl>
                                          <p:spTgt spid="10"/>
                                        </p:tgtEl>
                                      </p:cBhvr>
                                    </p:animEffect>
                                  </p:childTnLst>
                                </p:cTn>
                              </p:par>
                            </p:childTnLst>
                          </p:cTn>
                        </p:par>
                        <p:par>
                          <p:cTn id="52" fill="hold">
                            <p:stCondLst>
                              <p:cond delay="4000"/>
                            </p:stCondLst>
                            <p:childTnLst>
                              <p:par>
                                <p:cTn id="53" presetID="10" presetClass="entr" presetSubtype="0" fill="hold" grpId="0" nodeType="afterEffect">
                                  <p:stCondLst>
                                    <p:cond delay="100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000"/>
                                        <p:tgtEl>
                                          <p:spTgt spid="8"/>
                                        </p:tgtEl>
                                      </p:cBhvr>
                                    </p:animEffect>
                                  </p:childTnLst>
                                </p:cTn>
                              </p:par>
                            </p:childTnLst>
                          </p:cTn>
                        </p:par>
                        <p:par>
                          <p:cTn id="56" fill="hold">
                            <p:stCondLst>
                              <p:cond delay="6000"/>
                            </p:stCondLst>
                            <p:childTnLst>
                              <p:par>
                                <p:cTn id="57" presetID="10" presetClass="entr" presetSubtype="0" fill="hold" nodeType="afterEffect">
                                  <p:stCondLst>
                                    <p:cond delay="0"/>
                                  </p:stCondLst>
                                  <p:childTnLst>
                                    <p:set>
                                      <p:cBhvr>
                                        <p:cTn id="58" dur="1" fill="hold">
                                          <p:stCondLst>
                                            <p:cond delay="0"/>
                                          </p:stCondLst>
                                        </p:cTn>
                                        <p:tgtEl>
                                          <p:spTgt spid="1026"/>
                                        </p:tgtEl>
                                        <p:attrNameLst>
                                          <p:attrName>style.visibility</p:attrName>
                                        </p:attrNameLst>
                                      </p:cBhvr>
                                      <p:to>
                                        <p:strVal val="visible"/>
                                      </p:to>
                                    </p:set>
                                    <p:animEffect transition="in" filter="fade">
                                      <p:cBhvr>
                                        <p:cTn id="59" dur="1000"/>
                                        <p:tgtEl>
                                          <p:spTgt spid="1026"/>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7" grpId="0"/>
      <p:bldP spid="34" grpId="0"/>
      <p:bldP spid="16" grpId="0"/>
      <p:bldP spid="28" grpId="0" animBg="1"/>
      <p:bldP spid="29" grpId="0"/>
      <p:bldP spid="35" grpId="0"/>
      <p:bldP spid="8"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14998-8183-9D77-9AE4-4496F9C921C6}"/>
            </a:ext>
          </a:extLst>
        </p:cNvPr>
        <p:cNvGrpSpPr/>
        <p:nvPr/>
      </p:nvGrpSpPr>
      <p:grpSpPr>
        <a:xfrm>
          <a:off x="0" y="0"/>
          <a:ext cx="0" cy="0"/>
          <a:chOff x="0" y="0"/>
          <a:chExt cx="0" cy="0"/>
        </a:xfrm>
      </p:grpSpPr>
      <p:pic>
        <p:nvPicPr>
          <p:cNvPr id="7" name="Platshållare för bild 6" descr="En bild som visar utomhus, landskap, himmel, byggnad&#10;&#10;Automatiskt genererad beskrivning">
            <a:extLst>
              <a:ext uri="{FF2B5EF4-FFF2-40B4-BE49-F238E27FC236}">
                <a16:creationId xmlns:a16="http://schemas.microsoft.com/office/drawing/2014/main" id="{A086624A-0D27-6AF7-BE2A-3F48EC7E6E9C}"/>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p:blipFill>
        <p:spPr/>
      </p:pic>
      <p:sp>
        <p:nvSpPr>
          <p:cNvPr id="2" name="Rektangel 1">
            <a:extLst>
              <a:ext uri="{FF2B5EF4-FFF2-40B4-BE49-F238E27FC236}">
                <a16:creationId xmlns:a16="http://schemas.microsoft.com/office/drawing/2014/main" id="{54FF2071-8E4D-76E2-F568-45AB20D3E65A}"/>
              </a:ext>
            </a:extLst>
          </p:cNvPr>
          <p:cNvSpPr/>
          <p:nvPr/>
        </p:nvSpPr>
        <p:spPr>
          <a:xfrm>
            <a:off x="-8886" y="-20018"/>
            <a:ext cx="12205126" cy="6920144"/>
          </a:xfrm>
          <a:prstGeom prst="rect">
            <a:avLst/>
          </a:prstGeom>
          <a:solidFill>
            <a:srgbClr val="002060">
              <a:alpha val="6016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1F29DA24-9BCE-F01D-1B4F-DD304AE0F085}"/>
              </a:ext>
            </a:extLst>
          </p:cNvPr>
          <p:cNvSpPr>
            <a:spLocks noGrp="1"/>
          </p:cNvSpPr>
          <p:nvPr>
            <p:ph type="title"/>
          </p:nvPr>
        </p:nvSpPr>
        <p:spPr/>
        <p:txBody>
          <a:bodyPr/>
          <a:lstStyle/>
          <a:p>
            <a:r>
              <a:rPr lang="sv-SE">
                <a:solidFill>
                  <a:schemeClr val="bg1"/>
                </a:solidFill>
              </a:rPr>
              <a:t>Elsystemet förändras i grunden</a:t>
            </a:r>
          </a:p>
        </p:txBody>
      </p:sp>
      <p:sp>
        <p:nvSpPr>
          <p:cNvPr id="10" name="Platshållare för text 9">
            <a:extLst>
              <a:ext uri="{FF2B5EF4-FFF2-40B4-BE49-F238E27FC236}">
                <a16:creationId xmlns:a16="http://schemas.microsoft.com/office/drawing/2014/main" id="{DA49BE21-E4FF-F258-4A3C-30924AB2D0CC}"/>
              </a:ext>
            </a:extLst>
          </p:cNvPr>
          <p:cNvSpPr>
            <a:spLocks noGrp="1"/>
          </p:cNvSpPr>
          <p:nvPr>
            <p:ph type="body" sz="quarter" idx="14"/>
          </p:nvPr>
        </p:nvSpPr>
        <p:spPr/>
        <p:txBody>
          <a:bodyPr/>
          <a:lstStyle/>
          <a:p>
            <a:endParaRPr lang="sv-SE"/>
          </a:p>
        </p:txBody>
      </p:sp>
      <p:sp>
        <p:nvSpPr>
          <p:cNvPr id="29" name="textruta 28">
            <a:extLst>
              <a:ext uri="{FF2B5EF4-FFF2-40B4-BE49-F238E27FC236}">
                <a16:creationId xmlns:a16="http://schemas.microsoft.com/office/drawing/2014/main" id="{932D3028-8835-950E-D628-E87BB4912C54}"/>
              </a:ext>
            </a:extLst>
          </p:cNvPr>
          <p:cNvSpPr txBox="1"/>
          <p:nvPr/>
        </p:nvSpPr>
        <p:spPr>
          <a:xfrm>
            <a:off x="1602199" y="920376"/>
            <a:ext cx="161198" cy="317684"/>
          </a:xfrm>
          <a:prstGeom prst="rect">
            <a:avLst/>
          </a:prstGeom>
          <a:noFill/>
        </p:spPr>
        <p:txBody>
          <a:bodyPr wrap="square" rtlCol="0">
            <a:spAutoFit/>
          </a:bodyPr>
          <a:lstStyle/>
          <a:p>
            <a:endParaRPr lang="sv-SE"/>
          </a:p>
        </p:txBody>
      </p:sp>
      <p:grpSp>
        <p:nvGrpSpPr>
          <p:cNvPr id="101" name="Grupp 100">
            <a:extLst>
              <a:ext uri="{FF2B5EF4-FFF2-40B4-BE49-F238E27FC236}">
                <a16:creationId xmlns:a16="http://schemas.microsoft.com/office/drawing/2014/main" id="{5429B854-8145-5287-52F8-7EF045D879DF}"/>
              </a:ext>
            </a:extLst>
          </p:cNvPr>
          <p:cNvGrpSpPr/>
          <p:nvPr/>
        </p:nvGrpSpPr>
        <p:grpSpPr>
          <a:xfrm>
            <a:off x="1510302" y="1602242"/>
            <a:ext cx="9158267" cy="4307884"/>
            <a:chOff x="1619635" y="1739703"/>
            <a:chExt cx="9158267" cy="4307884"/>
          </a:xfrm>
        </p:grpSpPr>
        <p:pic>
          <p:nvPicPr>
            <p:cNvPr id="6" name="Bildobjekt 5">
              <a:extLst>
                <a:ext uri="{FF2B5EF4-FFF2-40B4-BE49-F238E27FC236}">
                  <a16:creationId xmlns:a16="http://schemas.microsoft.com/office/drawing/2014/main" id="{3B9EF133-08DA-9388-92E2-BA38984513B5}"/>
                </a:ext>
              </a:extLst>
            </p:cNvPr>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2118311" y="3358828"/>
              <a:ext cx="1086426" cy="911510"/>
            </a:xfrm>
            <a:prstGeom prst="rect">
              <a:avLst/>
            </a:prstGeom>
          </p:spPr>
        </p:pic>
        <p:pic>
          <p:nvPicPr>
            <p:cNvPr id="8" name="Bildobjekt 7">
              <a:extLst>
                <a:ext uri="{FF2B5EF4-FFF2-40B4-BE49-F238E27FC236}">
                  <a16:creationId xmlns:a16="http://schemas.microsoft.com/office/drawing/2014/main" id="{EC94FC49-DDBE-C45F-E443-301D9EE5CF8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23336" y="2920491"/>
              <a:ext cx="2383543" cy="1788183"/>
            </a:xfrm>
            <a:prstGeom prst="rect">
              <a:avLst/>
            </a:prstGeom>
          </p:spPr>
        </p:pic>
        <p:sp>
          <p:nvSpPr>
            <p:cNvPr id="9" name="Höger 8">
              <a:extLst>
                <a:ext uri="{FF2B5EF4-FFF2-40B4-BE49-F238E27FC236}">
                  <a16:creationId xmlns:a16="http://schemas.microsoft.com/office/drawing/2014/main" id="{98D2C4A6-DE0D-E42A-67BC-A967393021DB}"/>
                </a:ext>
              </a:extLst>
            </p:cNvPr>
            <p:cNvSpPr/>
            <p:nvPr/>
          </p:nvSpPr>
          <p:spPr>
            <a:xfrm>
              <a:off x="1619635" y="1739703"/>
              <a:ext cx="9158267" cy="4307884"/>
            </a:xfrm>
            <a:prstGeom prst="rightArrow">
              <a:avLst/>
            </a:prstGeom>
            <a:noFill/>
            <a:ln w="57150">
              <a:solidFill>
                <a:schemeClr val="bg1">
                  <a:lumMod val="95000"/>
                  <a:alpha val="499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extruta 22">
              <a:extLst>
                <a:ext uri="{FF2B5EF4-FFF2-40B4-BE49-F238E27FC236}">
                  <a16:creationId xmlns:a16="http://schemas.microsoft.com/office/drawing/2014/main" id="{BE821239-05C5-8216-2B02-7E02C49E30B8}"/>
                </a:ext>
              </a:extLst>
            </p:cNvPr>
            <p:cNvSpPr txBox="1"/>
            <p:nvPr/>
          </p:nvSpPr>
          <p:spPr>
            <a:xfrm>
              <a:off x="2267649" y="4486533"/>
              <a:ext cx="1150088" cy="276999"/>
            </a:xfrm>
            <a:prstGeom prst="rect">
              <a:avLst/>
            </a:prstGeom>
            <a:noFill/>
          </p:spPr>
          <p:txBody>
            <a:bodyPr wrap="square" rtlCol="0">
              <a:spAutoFit/>
            </a:bodyPr>
            <a:lstStyle/>
            <a:p>
              <a:r>
                <a:rPr lang="sv-SE" sz="1200">
                  <a:solidFill>
                    <a:schemeClr val="bg1"/>
                  </a:solidFill>
                  <a:latin typeface="Verdana" panose="020B0604030504040204" pitchFamily="34" charset="0"/>
                  <a:ea typeface="Verdana" panose="020B0604030504040204" pitchFamily="34" charset="0"/>
                  <a:cs typeface="Verdana" panose="020B0604030504040204" pitchFamily="34" charset="0"/>
                </a:rPr>
                <a:t>Elproduktion</a:t>
              </a:r>
            </a:p>
          </p:txBody>
        </p:sp>
        <p:sp>
          <p:nvSpPr>
            <p:cNvPr id="25" name="textruta 24">
              <a:extLst>
                <a:ext uri="{FF2B5EF4-FFF2-40B4-BE49-F238E27FC236}">
                  <a16:creationId xmlns:a16="http://schemas.microsoft.com/office/drawing/2014/main" id="{96FB65E2-547A-45D0-6A67-E8CDC4EAD9D1}"/>
                </a:ext>
              </a:extLst>
            </p:cNvPr>
            <p:cNvSpPr txBox="1"/>
            <p:nvPr/>
          </p:nvSpPr>
          <p:spPr>
            <a:xfrm>
              <a:off x="8231740" y="4486533"/>
              <a:ext cx="1185416" cy="276999"/>
            </a:xfrm>
            <a:prstGeom prst="rect">
              <a:avLst/>
            </a:prstGeom>
            <a:noFill/>
          </p:spPr>
          <p:txBody>
            <a:bodyPr wrap="square" rtlCol="0">
              <a:spAutoFit/>
            </a:bodyPr>
            <a:lstStyle/>
            <a:p>
              <a:r>
                <a:rPr lang="sv-SE" sz="1200">
                  <a:solidFill>
                    <a:schemeClr val="bg1"/>
                  </a:solidFill>
                  <a:latin typeface="Verdana" panose="020B0604030504040204" pitchFamily="34" charset="0"/>
                  <a:ea typeface="Verdana" panose="020B0604030504040204" pitchFamily="34" charset="0"/>
                  <a:cs typeface="Verdana" panose="020B0604030504040204" pitchFamily="34" charset="0"/>
                </a:rPr>
                <a:t>Konsumtion</a:t>
              </a:r>
            </a:p>
          </p:txBody>
        </p:sp>
        <p:sp>
          <p:nvSpPr>
            <p:cNvPr id="28" name="textruta 27">
              <a:extLst>
                <a:ext uri="{FF2B5EF4-FFF2-40B4-BE49-F238E27FC236}">
                  <a16:creationId xmlns:a16="http://schemas.microsoft.com/office/drawing/2014/main" id="{49F24938-A61C-58A5-1EA6-A14D48B43810}"/>
                </a:ext>
              </a:extLst>
            </p:cNvPr>
            <p:cNvSpPr txBox="1"/>
            <p:nvPr/>
          </p:nvSpPr>
          <p:spPr>
            <a:xfrm>
              <a:off x="5232908" y="4486533"/>
              <a:ext cx="1183661" cy="276999"/>
            </a:xfrm>
            <a:prstGeom prst="rect">
              <a:avLst/>
            </a:prstGeom>
            <a:noFill/>
          </p:spPr>
          <p:txBody>
            <a:bodyPr wrap="square" rtlCol="0">
              <a:spAutoFit/>
            </a:bodyPr>
            <a:lstStyle/>
            <a:p>
              <a:r>
                <a:rPr lang="sv-SE" sz="1200">
                  <a:solidFill>
                    <a:schemeClr val="bg1"/>
                  </a:solidFill>
                  <a:latin typeface="Verdana" panose="020B0604030504040204" pitchFamily="34" charset="0"/>
                  <a:ea typeface="Verdana" panose="020B0604030504040204" pitchFamily="34" charset="0"/>
                  <a:cs typeface="Verdana" panose="020B0604030504040204" pitchFamily="34" charset="0"/>
                </a:rPr>
                <a:t>Distribution</a:t>
              </a:r>
            </a:p>
          </p:txBody>
        </p:sp>
        <p:grpSp>
          <p:nvGrpSpPr>
            <p:cNvPr id="40" name="Grupp 39">
              <a:extLst>
                <a:ext uri="{FF2B5EF4-FFF2-40B4-BE49-F238E27FC236}">
                  <a16:creationId xmlns:a16="http://schemas.microsoft.com/office/drawing/2014/main" id="{CF79EF11-8436-3C90-F007-AD795879B707}"/>
                </a:ext>
              </a:extLst>
            </p:cNvPr>
            <p:cNvGrpSpPr/>
            <p:nvPr/>
          </p:nvGrpSpPr>
          <p:grpSpPr>
            <a:xfrm>
              <a:off x="2890191" y="2960075"/>
              <a:ext cx="1241307" cy="1356269"/>
              <a:chOff x="1622223" y="256064"/>
              <a:chExt cx="1767693" cy="2060829"/>
            </a:xfrm>
          </p:grpSpPr>
          <p:pic>
            <p:nvPicPr>
              <p:cNvPr id="41" name="Bildobjekt 40" descr="En bild som visar föremål utomhus, väderkvarn&#10;&#10;Automatiskt genererad beskrivning">
                <a:extLst>
                  <a:ext uri="{FF2B5EF4-FFF2-40B4-BE49-F238E27FC236}">
                    <a16:creationId xmlns:a16="http://schemas.microsoft.com/office/drawing/2014/main" id="{E0373E20-3211-E0E0-05AE-2642D2CE3DF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22223" y="256064"/>
                <a:ext cx="1053949" cy="1964597"/>
              </a:xfrm>
              <a:prstGeom prst="rect">
                <a:avLst/>
              </a:prstGeom>
            </p:spPr>
          </p:pic>
          <p:pic>
            <p:nvPicPr>
              <p:cNvPr id="42" name="Bildobjekt 41" descr="En bild som visar föremål utomhus, väderkvarn&#10;&#10;Automatiskt genererad beskrivning">
                <a:extLst>
                  <a:ext uri="{FF2B5EF4-FFF2-40B4-BE49-F238E27FC236}">
                    <a16:creationId xmlns:a16="http://schemas.microsoft.com/office/drawing/2014/main" id="{5708D73C-0981-9FD5-B826-49F78344CD9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28128" y="618419"/>
                <a:ext cx="873680" cy="1628569"/>
              </a:xfrm>
              <a:prstGeom prst="rect">
                <a:avLst/>
              </a:prstGeom>
            </p:spPr>
          </p:pic>
          <p:pic>
            <p:nvPicPr>
              <p:cNvPr id="43" name="Bildobjekt 42" descr="En bild som visar föremål utomhus, väderkvarn&#10;&#10;Automatiskt genererad beskrivning">
                <a:extLst>
                  <a:ext uri="{FF2B5EF4-FFF2-40B4-BE49-F238E27FC236}">
                    <a16:creationId xmlns:a16="http://schemas.microsoft.com/office/drawing/2014/main" id="{1A08B0A8-550F-CFD7-CD48-45BE2F2229C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34249" y="721900"/>
                <a:ext cx="855667" cy="1594993"/>
              </a:xfrm>
              <a:prstGeom prst="rect">
                <a:avLst/>
              </a:prstGeom>
            </p:spPr>
          </p:pic>
        </p:grpSp>
        <p:pic>
          <p:nvPicPr>
            <p:cNvPr id="44" name="Bildobjekt 43">
              <a:extLst>
                <a:ext uri="{FF2B5EF4-FFF2-40B4-BE49-F238E27FC236}">
                  <a16:creationId xmlns:a16="http://schemas.microsoft.com/office/drawing/2014/main" id="{8BCB6AE9-7EB9-ABD3-471A-CCC0E04A594C}"/>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2639014" y="3781201"/>
              <a:ext cx="1334472" cy="716018"/>
            </a:xfrm>
            <a:prstGeom prst="rect">
              <a:avLst/>
            </a:prstGeom>
          </p:spPr>
        </p:pic>
        <p:grpSp>
          <p:nvGrpSpPr>
            <p:cNvPr id="45" name="Grupp 44">
              <a:extLst>
                <a:ext uri="{FF2B5EF4-FFF2-40B4-BE49-F238E27FC236}">
                  <a16:creationId xmlns:a16="http://schemas.microsoft.com/office/drawing/2014/main" id="{ED012986-94D3-1124-3102-869E7427DC76}"/>
                </a:ext>
              </a:extLst>
            </p:cNvPr>
            <p:cNvGrpSpPr/>
            <p:nvPr/>
          </p:nvGrpSpPr>
          <p:grpSpPr>
            <a:xfrm>
              <a:off x="1922105" y="3217642"/>
              <a:ext cx="784186" cy="1267876"/>
              <a:chOff x="6650533" y="1561012"/>
              <a:chExt cx="1645172" cy="2412871"/>
            </a:xfrm>
          </p:grpSpPr>
          <p:pic>
            <p:nvPicPr>
              <p:cNvPr id="46" name="Bildobjekt 45" descr="En bild som visar text, skärm&#10;&#10;Automatiskt genererad beskrivning">
                <a:extLst>
                  <a:ext uri="{FF2B5EF4-FFF2-40B4-BE49-F238E27FC236}">
                    <a16:creationId xmlns:a16="http://schemas.microsoft.com/office/drawing/2014/main" id="{042B8758-B229-BF4F-5DAA-CE9DA1A02F6D}"/>
                  </a:ext>
                </a:extLst>
              </p:cNvPr>
              <p:cNvPicPr>
                <a:picLocks noChangeAspect="1"/>
              </p:cNvPicPr>
              <p:nvPr/>
            </p:nvPicPr>
            <p:blipFill rotWithShape="1">
              <a:blip r:embed="rId10" cstate="screen">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650533" y="2006160"/>
                <a:ext cx="1633030" cy="1967723"/>
              </a:xfrm>
              <a:prstGeom prst="rect">
                <a:avLst/>
              </a:prstGeom>
            </p:spPr>
          </p:pic>
          <p:pic>
            <p:nvPicPr>
              <p:cNvPr id="47" name="Bildobjekt 46">
                <a:extLst>
                  <a:ext uri="{FF2B5EF4-FFF2-40B4-BE49-F238E27FC236}">
                    <a16:creationId xmlns:a16="http://schemas.microsoft.com/office/drawing/2014/main" id="{998A705D-86FA-91B2-B342-09480FD16595}"/>
                  </a:ext>
                </a:extLst>
              </p:cNvPr>
              <p:cNvPicPr>
                <a:picLocks noChangeAspect="1"/>
              </p:cNvPicPr>
              <p:nvPr/>
            </p:nvPicPr>
            <p:blipFill>
              <a:blip r:embed="rId11"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230169" y="1561012"/>
                <a:ext cx="1065536" cy="799152"/>
              </a:xfrm>
              <a:prstGeom prst="rect">
                <a:avLst/>
              </a:prstGeom>
            </p:spPr>
          </p:pic>
        </p:grpSp>
        <p:pic>
          <p:nvPicPr>
            <p:cNvPr id="60" name="Bildobjekt 59">
              <a:extLst>
                <a:ext uri="{FF2B5EF4-FFF2-40B4-BE49-F238E27FC236}">
                  <a16:creationId xmlns:a16="http://schemas.microsoft.com/office/drawing/2014/main" id="{9FDB48F2-39BD-F58D-DDD3-9D6FF34DAC5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415166" y="2652784"/>
              <a:ext cx="3038009" cy="1853778"/>
            </a:xfrm>
            <a:prstGeom prst="rect">
              <a:avLst/>
            </a:prstGeom>
          </p:spPr>
        </p:pic>
        <p:pic>
          <p:nvPicPr>
            <p:cNvPr id="98" name="Bildobjekt 97">
              <a:extLst>
                <a:ext uri="{FF2B5EF4-FFF2-40B4-BE49-F238E27FC236}">
                  <a16:creationId xmlns:a16="http://schemas.microsoft.com/office/drawing/2014/main" id="{F7A5F1F8-526B-BBED-056E-5663DCA90B44}"/>
                </a:ext>
              </a:extLst>
            </p:cNvPr>
            <p:cNvPicPr>
              <a:picLocks noChangeAspect="1"/>
            </p:cNvPicPr>
            <p:nvPr/>
          </p:nvPicPr>
          <p:blipFill>
            <a:blip r:embed="rId13"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9126892" y="3443375"/>
              <a:ext cx="956630" cy="912948"/>
            </a:xfrm>
            <a:prstGeom prst="rect">
              <a:avLst/>
            </a:prstGeom>
          </p:spPr>
        </p:pic>
        <p:pic>
          <p:nvPicPr>
            <p:cNvPr id="31" name="Bildobjekt 30">
              <a:extLst>
                <a:ext uri="{FF2B5EF4-FFF2-40B4-BE49-F238E27FC236}">
                  <a16:creationId xmlns:a16="http://schemas.microsoft.com/office/drawing/2014/main" id="{34C694F1-C21E-EC8F-0F9B-F1FAA76D7FF5}"/>
                </a:ext>
              </a:extLst>
            </p:cNvPr>
            <p:cNvPicPr>
              <a:picLocks noChangeAspect="1"/>
            </p:cNvPicPr>
            <p:nvPr/>
          </p:nvPicPr>
          <p:blipFill>
            <a:blip r:embed="rId14"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8169421" y="3590907"/>
              <a:ext cx="643798" cy="670411"/>
            </a:xfrm>
            <a:prstGeom prst="rect">
              <a:avLst/>
            </a:prstGeom>
          </p:spPr>
        </p:pic>
        <p:pic>
          <p:nvPicPr>
            <p:cNvPr id="30" name="Bildobjekt 29">
              <a:extLst>
                <a:ext uri="{FF2B5EF4-FFF2-40B4-BE49-F238E27FC236}">
                  <a16:creationId xmlns:a16="http://schemas.microsoft.com/office/drawing/2014/main" id="{50243282-7AB7-1DFA-6AA6-4C48C6B1060D}"/>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492593" y="3797392"/>
              <a:ext cx="924563" cy="670411"/>
            </a:xfrm>
            <a:prstGeom prst="rect">
              <a:avLst/>
            </a:prstGeom>
          </p:spPr>
        </p:pic>
        <p:pic>
          <p:nvPicPr>
            <p:cNvPr id="99" name="Bildobjekt 98" descr="En bild som visar text, skärm&#10;&#10;Automatiskt genererad beskrivning">
              <a:extLst>
                <a:ext uri="{FF2B5EF4-FFF2-40B4-BE49-F238E27FC236}">
                  <a16:creationId xmlns:a16="http://schemas.microsoft.com/office/drawing/2014/main" id="{F8802F1D-397F-7B54-9E75-44541850FFB1}"/>
                </a:ext>
              </a:extLst>
            </p:cNvPr>
            <p:cNvPicPr>
              <a:picLocks noChangeAspect="1"/>
            </p:cNvPicPr>
            <p:nvPr/>
          </p:nvPicPr>
          <p:blipFill rotWithShape="1">
            <a:blip r:embed="rId16" cstate="screen">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7547691" y="3468591"/>
              <a:ext cx="790834" cy="881464"/>
            </a:xfrm>
            <a:prstGeom prst="rect">
              <a:avLst/>
            </a:prstGeom>
          </p:spPr>
        </p:pic>
        <p:pic>
          <p:nvPicPr>
            <p:cNvPr id="100" name="Bildobjekt 99" descr="En bild som visar pil&#10;&#10;Automatiskt genererad beskrivning">
              <a:extLst>
                <a:ext uri="{FF2B5EF4-FFF2-40B4-BE49-F238E27FC236}">
                  <a16:creationId xmlns:a16="http://schemas.microsoft.com/office/drawing/2014/main" id="{6081D182-F854-540E-8E07-3DB2076EDCF7}"/>
                </a:ext>
              </a:extLst>
            </p:cNvPr>
            <p:cNvPicPr>
              <a:picLocks noChangeAspect="1"/>
            </p:cNvPicPr>
            <p:nvPr/>
          </p:nvPicPr>
          <p:blipFill rotWithShape="1">
            <a:blip r:embed="rId17" cstate="screen">
              <a:duotone>
                <a:schemeClr val="accent4">
                  <a:shade val="45000"/>
                  <a:satMod val="135000"/>
                </a:schemeClr>
                <a:prstClr val="white"/>
              </a:duotone>
              <a:extLst>
                <a:ext uri="{BEBA8EAE-BF5A-486C-A8C5-ECC9F3942E4B}">
                  <a14:imgProps xmlns:a14="http://schemas.microsoft.com/office/drawing/2010/main">
                    <a14:imgLayer r:embed="rId18">
                      <a14:imgEffect>
                        <a14:brightnessContrast bright="-20000" contrast="20000"/>
                      </a14:imgEffect>
                    </a14:imgLayer>
                  </a14:imgProps>
                </a:ext>
                <a:ext uri="{28A0092B-C50C-407E-A947-70E740481C1C}">
                  <a14:useLocalDpi xmlns:a14="http://schemas.microsoft.com/office/drawing/2010/main"/>
                </a:ext>
              </a:extLst>
            </a:blip>
            <a:srcRect/>
            <a:stretch/>
          </p:blipFill>
          <p:spPr>
            <a:xfrm>
              <a:off x="5564669" y="3609691"/>
              <a:ext cx="1412071" cy="905924"/>
            </a:xfrm>
            <a:prstGeom prst="rect">
              <a:avLst/>
            </a:prstGeom>
          </p:spPr>
        </p:pic>
      </p:grpSp>
    </p:spTree>
    <p:extLst>
      <p:ext uri="{BB962C8B-B14F-4D97-AF65-F5344CB8AC3E}">
        <p14:creationId xmlns:p14="http://schemas.microsoft.com/office/powerpoint/2010/main" val="1174164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par>
                          <p:cTn id="8" fill="hold">
                            <p:stCondLst>
                              <p:cond delay="2500"/>
                            </p:stCondLst>
                            <p:childTnLst>
                              <p:par>
                                <p:cTn id="9" presetID="10" presetClass="entr" presetSubtype="0" fill="hold" nodeType="afterEffect">
                                  <p:stCondLst>
                                    <p:cond delay="500"/>
                                  </p:stCondLst>
                                  <p:childTnLst>
                                    <p:set>
                                      <p:cBhvr>
                                        <p:cTn id="10" dur="1" fill="hold">
                                          <p:stCondLst>
                                            <p:cond delay="0"/>
                                          </p:stCondLst>
                                        </p:cTn>
                                        <p:tgtEl>
                                          <p:spTgt spid="101"/>
                                        </p:tgtEl>
                                        <p:attrNameLst>
                                          <p:attrName>style.visibility</p:attrName>
                                        </p:attrNameLst>
                                      </p:cBhvr>
                                      <p:to>
                                        <p:strVal val="visible"/>
                                      </p:to>
                                    </p:set>
                                    <p:animEffect transition="in" filter="fade">
                                      <p:cBhvr>
                                        <p:cTn id="11"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CE65B-2D80-CAA9-CBF7-2283FEAA19CC}"/>
            </a:ext>
          </a:extLst>
        </p:cNvPr>
        <p:cNvGrpSpPr/>
        <p:nvPr/>
      </p:nvGrpSpPr>
      <p:grpSpPr>
        <a:xfrm>
          <a:off x="0" y="0"/>
          <a:ext cx="0" cy="0"/>
          <a:chOff x="0" y="0"/>
          <a:chExt cx="0" cy="0"/>
        </a:xfrm>
      </p:grpSpPr>
      <p:pic>
        <p:nvPicPr>
          <p:cNvPr id="7" name="Platshållare för bild 6" descr="En bild som visar utomhus, landskap, himmel, byggnad&#10;&#10;Automatiskt genererad beskrivning">
            <a:extLst>
              <a:ext uri="{FF2B5EF4-FFF2-40B4-BE49-F238E27FC236}">
                <a16:creationId xmlns:a16="http://schemas.microsoft.com/office/drawing/2014/main" id="{C8F4AFF6-1ED6-B92A-7ADE-831B5D22578F}"/>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p:blipFill>
        <p:spPr/>
      </p:pic>
      <p:sp>
        <p:nvSpPr>
          <p:cNvPr id="2" name="Rektangel 1">
            <a:extLst>
              <a:ext uri="{FF2B5EF4-FFF2-40B4-BE49-F238E27FC236}">
                <a16:creationId xmlns:a16="http://schemas.microsoft.com/office/drawing/2014/main" id="{93677619-2799-D333-4AA3-234DC6898F55}"/>
              </a:ext>
            </a:extLst>
          </p:cNvPr>
          <p:cNvSpPr/>
          <p:nvPr/>
        </p:nvSpPr>
        <p:spPr>
          <a:xfrm>
            <a:off x="-8092" y="-14824"/>
            <a:ext cx="12205126" cy="6872824"/>
          </a:xfrm>
          <a:prstGeom prst="rect">
            <a:avLst/>
          </a:prstGeom>
          <a:solidFill>
            <a:srgbClr val="00206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5682C74B-D759-321D-8C07-2BB55B12BCE5}"/>
              </a:ext>
            </a:extLst>
          </p:cNvPr>
          <p:cNvSpPr>
            <a:spLocks noGrp="1"/>
          </p:cNvSpPr>
          <p:nvPr>
            <p:ph type="title"/>
          </p:nvPr>
        </p:nvSpPr>
        <p:spPr/>
        <p:txBody>
          <a:bodyPr/>
          <a:lstStyle/>
          <a:p>
            <a:r>
              <a:rPr lang="sv-SE">
                <a:solidFill>
                  <a:schemeClr val="bg1"/>
                </a:solidFill>
              </a:rPr>
              <a:t>Framtidens elsystem</a:t>
            </a:r>
          </a:p>
        </p:txBody>
      </p:sp>
      <p:sp>
        <p:nvSpPr>
          <p:cNvPr id="33" name="Platshållare för text 32">
            <a:extLst>
              <a:ext uri="{FF2B5EF4-FFF2-40B4-BE49-F238E27FC236}">
                <a16:creationId xmlns:a16="http://schemas.microsoft.com/office/drawing/2014/main" id="{92963246-F297-E5F7-BE23-DE8200F8B1CC}"/>
              </a:ext>
            </a:extLst>
          </p:cNvPr>
          <p:cNvSpPr>
            <a:spLocks noGrp="1"/>
          </p:cNvSpPr>
          <p:nvPr>
            <p:ph type="body" sz="quarter" idx="14"/>
          </p:nvPr>
        </p:nvSpPr>
        <p:spPr/>
        <p:txBody>
          <a:bodyPr/>
          <a:lstStyle/>
          <a:p>
            <a:endParaRPr lang="sv-SE"/>
          </a:p>
        </p:txBody>
      </p:sp>
      <p:pic>
        <p:nvPicPr>
          <p:cNvPr id="5" name="Bildobjekt 4">
            <a:extLst>
              <a:ext uri="{FF2B5EF4-FFF2-40B4-BE49-F238E27FC236}">
                <a16:creationId xmlns:a16="http://schemas.microsoft.com/office/drawing/2014/main" id="{5438FA19-78B8-8480-EB9D-868FE09A1C7F}"/>
              </a:ext>
            </a:extLst>
          </p:cNvPr>
          <p:cNvPicPr>
            <a:picLocks noChangeAspect="1"/>
          </p:cNvPicPr>
          <p:nvPr/>
        </p:nvPicPr>
        <p:blipFill>
          <a:blip r:embed="rId4"/>
          <a:stretch>
            <a:fillRect/>
          </a:stretch>
        </p:blipFill>
        <p:spPr>
          <a:xfrm>
            <a:off x="1164996" y="1429731"/>
            <a:ext cx="9858950" cy="4547345"/>
          </a:xfrm>
          <a:prstGeom prst="rect">
            <a:avLst/>
          </a:prstGeom>
        </p:spPr>
      </p:pic>
    </p:spTree>
    <p:extLst>
      <p:ext uri="{BB962C8B-B14F-4D97-AF65-F5344CB8AC3E}">
        <p14:creationId xmlns:p14="http://schemas.microsoft.com/office/powerpoint/2010/main" val="2951251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En bild som visar himmel, utomhus, vatten, natur&#10;&#10;Automatiskt genererad beskrivning">
            <a:extLst>
              <a:ext uri="{FF2B5EF4-FFF2-40B4-BE49-F238E27FC236}">
                <a16:creationId xmlns:a16="http://schemas.microsoft.com/office/drawing/2014/main" id="{4FB526BF-470D-FBEC-B725-CCCEC5AA565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726956BC-B15B-FDD9-7E8B-476E65A8C008}"/>
              </a:ext>
            </a:extLst>
          </p:cNvPr>
          <p:cNvSpPr>
            <a:spLocks noGrp="1"/>
          </p:cNvSpPr>
          <p:nvPr>
            <p:ph type="title"/>
          </p:nvPr>
        </p:nvSpPr>
        <p:spPr/>
        <p:txBody>
          <a:bodyPr/>
          <a:lstStyle/>
          <a:p>
            <a:r>
              <a:rPr lang="sv-SE">
                <a:solidFill>
                  <a:schemeClr val="bg1"/>
                </a:solidFill>
              </a:rPr>
              <a:t>Hur klarar elnäten omställningen?</a:t>
            </a:r>
          </a:p>
        </p:txBody>
      </p:sp>
      <p:sp>
        <p:nvSpPr>
          <p:cNvPr id="10" name="Platshållare för text 9">
            <a:extLst>
              <a:ext uri="{FF2B5EF4-FFF2-40B4-BE49-F238E27FC236}">
                <a16:creationId xmlns:a16="http://schemas.microsoft.com/office/drawing/2014/main" id="{EB11FD40-72F5-E3F2-C20A-BF2491FCDFF1}"/>
              </a:ext>
            </a:extLst>
          </p:cNvPr>
          <p:cNvSpPr>
            <a:spLocks noGrp="1"/>
          </p:cNvSpPr>
          <p:nvPr>
            <p:ph type="body" sz="quarter" idx="14"/>
          </p:nvPr>
        </p:nvSpPr>
        <p:spPr/>
        <p:txBody>
          <a:bodyPr/>
          <a:lstStyle/>
          <a:p>
            <a:endParaRPr lang="sv-SE"/>
          </a:p>
        </p:txBody>
      </p:sp>
      <p:pic>
        <p:nvPicPr>
          <p:cNvPr id="4" name="Bildobjekt 3" descr="En bild som visar karta&#10;&#10;Automatiskt genererad beskrivning">
            <a:extLst>
              <a:ext uri="{FF2B5EF4-FFF2-40B4-BE49-F238E27FC236}">
                <a16:creationId xmlns:a16="http://schemas.microsoft.com/office/drawing/2014/main" id="{FF038BA8-B6CF-49AC-5F0C-2F17ABF2C38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22574" y="294665"/>
            <a:ext cx="4449561" cy="6289211"/>
          </a:xfrm>
          <a:prstGeom prst="rect">
            <a:avLst/>
          </a:prstGeom>
        </p:spPr>
      </p:pic>
      <p:cxnSp>
        <p:nvCxnSpPr>
          <p:cNvPr id="5" name="Rak 4">
            <a:extLst>
              <a:ext uri="{FF2B5EF4-FFF2-40B4-BE49-F238E27FC236}">
                <a16:creationId xmlns:a16="http://schemas.microsoft.com/office/drawing/2014/main" id="{FA15ECB0-5009-8973-CEAA-E19A6BF64F59}"/>
              </a:ext>
            </a:extLst>
          </p:cNvPr>
          <p:cNvCxnSpPr>
            <a:cxnSpLocks/>
          </p:cNvCxnSpPr>
          <p:nvPr/>
        </p:nvCxnSpPr>
        <p:spPr>
          <a:xfrm>
            <a:off x="8445713" y="2235531"/>
            <a:ext cx="1098706" cy="854925"/>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 name="Rak 5">
            <a:extLst>
              <a:ext uri="{FF2B5EF4-FFF2-40B4-BE49-F238E27FC236}">
                <a16:creationId xmlns:a16="http://schemas.microsoft.com/office/drawing/2014/main" id="{3C9B8936-4C0F-7A2C-4BC7-CF2983DAC36B}"/>
              </a:ext>
            </a:extLst>
          </p:cNvPr>
          <p:cNvCxnSpPr>
            <a:cxnSpLocks/>
          </p:cNvCxnSpPr>
          <p:nvPr/>
        </p:nvCxnSpPr>
        <p:spPr>
          <a:xfrm>
            <a:off x="8101694" y="4129973"/>
            <a:ext cx="841369" cy="14113"/>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 name="Rak 7">
            <a:extLst>
              <a:ext uri="{FF2B5EF4-FFF2-40B4-BE49-F238E27FC236}">
                <a16:creationId xmlns:a16="http://schemas.microsoft.com/office/drawing/2014/main" id="{2E3D52A9-E73E-FC3F-31BC-524AAACED116}"/>
              </a:ext>
            </a:extLst>
          </p:cNvPr>
          <p:cNvCxnSpPr>
            <a:cxnSpLocks/>
          </p:cNvCxnSpPr>
          <p:nvPr/>
        </p:nvCxnSpPr>
        <p:spPr>
          <a:xfrm>
            <a:off x="7964645" y="5487059"/>
            <a:ext cx="841369" cy="14113"/>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 name="Ellips 8">
            <a:extLst>
              <a:ext uri="{FF2B5EF4-FFF2-40B4-BE49-F238E27FC236}">
                <a16:creationId xmlns:a16="http://schemas.microsoft.com/office/drawing/2014/main" id="{341FA3F9-17DC-04E4-177E-F8C023B5C44B}"/>
              </a:ext>
            </a:extLst>
          </p:cNvPr>
          <p:cNvSpPr/>
          <p:nvPr/>
        </p:nvSpPr>
        <p:spPr>
          <a:xfrm>
            <a:off x="7961959" y="3034129"/>
            <a:ext cx="537194" cy="491288"/>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1" name="Grupp 10">
            <a:extLst>
              <a:ext uri="{FF2B5EF4-FFF2-40B4-BE49-F238E27FC236}">
                <a16:creationId xmlns:a16="http://schemas.microsoft.com/office/drawing/2014/main" id="{1CE86767-5246-A9A0-705A-E4D00BBB3FF3}"/>
              </a:ext>
            </a:extLst>
          </p:cNvPr>
          <p:cNvGrpSpPr/>
          <p:nvPr/>
        </p:nvGrpSpPr>
        <p:grpSpPr>
          <a:xfrm>
            <a:off x="8747335" y="4395622"/>
            <a:ext cx="738224" cy="632898"/>
            <a:chOff x="9945071" y="4337234"/>
            <a:chExt cx="738224" cy="632898"/>
          </a:xfrm>
        </p:grpSpPr>
        <p:sp>
          <p:nvSpPr>
            <p:cNvPr id="12" name="Ellips 11">
              <a:extLst>
                <a:ext uri="{FF2B5EF4-FFF2-40B4-BE49-F238E27FC236}">
                  <a16:creationId xmlns:a16="http://schemas.microsoft.com/office/drawing/2014/main" id="{F8752B77-4850-576B-F540-57E82CFD58EA}"/>
                </a:ext>
              </a:extLst>
            </p:cNvPr>
            <p:cNvSpPr/>
            <p:nvPr/>
          </p:nvSpPr>
          <p:spPr>
            <a:xfrm>
              <a:off x="9948299" y="4478844"/>
              <a:ext cx="537194" cy="491288"/>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3" name="Bildobjekt 12" descr="En bild som visar text, vektorgrafik&#10;&#10;Automatiskt genererad beskrivning">
              <a:extLst>
                <a:ext uri="{FF2B5EF4-FFF2-40B4-BE49-F238E27FC236}">
                  <a16:creationId xmlns:a16="http://schemas.microsoft.com/office/drawing/2014/main" id="{5954F3CB-2BF5-9C72-A9D1-CC04A5CF96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945071" y="4337234"/>
              <a:ext cx="591133" cy="416152"/>
            </a:xfrm>
            <a:prstGeom prst="rect">
              <a:avLst/>
            </a:prstGeom>
          </p:spPr>
        </p:pic>
        <p:pic>
          <p:nvPicPr>
            <p:cNvPr id="14" name="Bildobjekt 13" descr="En bild som visar text, vektorgrafik&#10;&#10;Automatiskt genererad beskrivning">
              <a:extLst>
                <a:ext uri="{FF2B5EF4-FFF2-40B4-BE49-F238E27FC236}">
                  <a16:creationId xmlns:a16="http://schemas.microsoft.com/office/drawing/2014/main" id="{7330FE9A-FAD7-DA32-0863-204AA16BFE3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10092162" y="4459414"/>
              <a:ext cx="591133" cy="362933"/>
            </a:xfrm>
            <a:prstGeom prst="rect">
              <a:avLst/>
            </a:prstGeom>
          </p:spPr>
        </p:pic>
      </p:grpSp>
      <p:grpSp>
        <p:nvGrpSpPr>
          <p:cNvPr id="15" name="Grupp 14">
            <a:extLst>
              <a:ext uri="{FF2B5EF4-FFF2-40B4-BE49-F238E27FC236}">
                <a16:creationId xmlns:a16="http://schemas.microsoft.com/office/drawing/2014/main" id="{5670EDD8-E9D1-3D90-595D-571044D42397}"/>
              </a:ext>
            </a:extLst>
          </p:cNvPr>
          <p:cNvGrpSpPr/>
          <p:nvPr/>
        </p:nvGrpSpPr>
        <p:grpSpPr>
          <a:xfrm>
            <a:off x="7680030" y="4712071"/>
            <a:ext cx="738224" cy="632898"/>
            <a:chOff x="9945071" y="4337234"/>
            <a:chExt cx="738224" cy="632898"/>
          </a:xfrm>
        </p:grpSpPr>
        <p:sp>
          <p:nvSpPr>
            <p:cNvPr id="16" name="Ellips 15">
              <a:extLst>
                <a:ext uri="{FF2B5EF4-FFF2-40B4-BE49-F238E27FC236}">
                  <a16:creationId xmlns:a16="http://schemas.microsoft.com/office/drawing/2014/main" id="{B605AEA8-A153-7BD2-3DE5-B50959D186DF}"/>
                </a:ext>
              </a:extLst>
            </p:cNvPr>
            <p:cNvSpPr/>
            <p:nvPr/>
          </p:nvSpPr>
          <p:spPr>
            <a:xfrm>
              <a:off x="9948299" y="4478844"/>
              <a:ext cx="537194" cy="491288"/>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7" name="Bildobjekt 16" descr="En bild som visar text, vektorgrafik&#10;&#10;Automatiskt genererad beskrivning">
              <a:extLst>
                <a:ext uri="{FF2B5EF4-FFF2-40B4-BE49-F238E27FC236}">
                  <a16:creationId xmlns:a16="http://schemas.microsoft.com/office/drawing/2014/main" id="{B0B5FF68-6F10-15C1-F833-501F502231F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945071" y="4337234"/>
              <a:ext cx="591133" cy="416152"/>
            </a:xfrm>
            <a:prstGeom prst="rect">
              <a:avLst/>
            </a:prstGeom>
          </p:spPr>
        </p:pic>
        <p:pic>
          <p:nvPicPr>
            <p:cNvPr id="18" name="Bildobjekt 17" descr="En bild som visar text, vektorgrafik&#10;&#10;Automatiskt genererad beskrivning">
              <a:extLst>
                <a:ext uri="{FF2B5EF4-FFF2-40B4-BE49-F238E27FC236}">
                  <a16:creationId xmlns:a16="http://schemas.microsoft.com/office/drawing/2014/main" id="{AFED0DE2-8AC0-1CD5-5C82-840A9D39B54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10092162" y="4459414"/>
              <a:ext cx="591133" cy="362933"/>
            </a:xfrm>
            <a:prstGeom prst="rect">
              <a:avLst/>
            </a:prstGeom>
          </p:spPr>
        </p:pic>
      </p:grpSp>
      <p:grpSp>
        <p:nvGrpSpPr>
          <p:cNvPr id="19" name="Grupp 18">
            <a:extLst>
              <a:ext uri="{FF2B5EF4-FFF2-40B4-BE49-F238E27FC236}">
                <a16:creationId xmlns:a16="http://schemas.microsoft.com/office/drawing/2014/main" id="{892F3751-74E6-E08F-25CE-FB1AA69A2AB7}"/>
              </a:ext>
            </a:extLst>
          </p:cNvPr>
          <p:cNvGrpSpPr/>
          <p:nvPr/>
        </p:nvGrpSpPr>
        <p:grpSpPr>
          <a:xfrm>
            <a:off x="7993176" y="5744574"/>
            <a:ext cx="738224" cy="632898"/>
            <a:chOff x="9945071" y="4337234"/>
            <a:chExt cx="738224" cy="632898"/>
          </a:xfrm>
        </p:grpSpPr>
        <p:sp>
          <p:nvSpPr>
            <p:cNvPr id="20" name="Ellips 19">
              <a:extLst>
                <a:ext uri="{FF2B5EF4-FFF2-40B4-BE49-F238E27FC236}">
                  <a16:creationId xmlns:a16="http://schemas.microsoft.com/office/drawing/2014/main" id="{6F7E1651-27E8-0DA4-9524-015B94E468E6}"/>
                </a:ext>
              </a:extLst>
            </p:cNvPr>
            <p:cNvSpPr/>
            <p:nvPr/>
          </p:nvSpPr>
          <p:spPr>
            <a:xfrm>
              <a:off x="9948299" y="4478844"/>
              <a:ext cx="537194" cy="491288"/>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1" name="Bildobjekt 20" descr="En bild som visar text, vektorgrafik&#10;&#10;Automatiskt genererad beskrivning">
              <a:extLst>
                <a:ext uri="{FF2B5EF4-FFF2-40B4-BE49-F238E27FC236}">
                  <a16:creationId xmlns:a16="http://schemas.microsoft.com/office/drawing/2014/main" id="{D4AC3F26-EA86-9A11-DA02-83DC0769DD2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945071" y="4337234"/>
              <a:ext cx="591133" cy="416152"/>
            </a:xfrm>
            <a:prstGeom prst="rect">
              <a:avLst/>
            </a:prstGeom>
          </p:spPr>
        </p:pic>
        <p:pic>
          <p:nvPicPr>
            <p:cNvPr id="22" name="Bildobjekt 21" descr="En bild som visar text, vektorgrafik&#10;&#10;Automatiskt genererad beskrivning">
              <a:extLst>
                <a:ext uri="{FF2B5EF4-FFF2-40B4-BE49-F238E27FC236}">
                  <a16:creationId xmlns:a16="http://schemas.microsoft.com/office/drawing/2014/main" id="{FBA16604-6C3C-4267-E79C-32A4D4606BC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10092162" y="4459414"/>
              <a:ext cx="591133" cy="362933"/>
            </a:xfrm>
            <a:prstGeom prst="rect">
              <a:avLst/>
            </a:prstGeom>
          </p:spPr>
        </p:pic>
      </p:grpSp>
      <p:grpSp>
        <p:nvGrpSpPr>
          <p:cNvPr id="23" name="Grupp 22">
            <a:extLst>
              <a:ext uri="{FF2B5EF4-FFF2-40B4-BE49-F238E27FC236}">
                <a16:creationId xmlns:a16="http://schemas.microsoft.com/office/drawing/2014/main" id="{0D11EE02-AEA1-9D9C-CB6D-F634E3AD9A3A}"/>
              </a:ext>
            </a:extLst>
          </p:cNvPr>
          <p:cNvGrpSpPr/>
          <p:nvPr/>
        </p:nvGrpSpPr>
        <p:grpSpPr>
          <a:xfrm>
            <a:off x="7787590" y="2729843"/>
            <a:ext cx="711563" cy="677840"/>
            <a:chOff x="1622223" y="256064"/>
            <a:chExt cx="1767693" cy="2060829"/>
          </a:xfrm>
        </p:grpSpPr>
        <p:pic>
          <p:nvPicPr>
            <p:cNvPr id="24" name="Bildobjekt 23" descr="En bild som visar föremål utomhus, väderkvarn&#10;&#10;Automatiskt genererad beskrivning">
              <a:extLst>
                <a:ext uri="{FF2B5EF4-FFF2-40B4-BE49-F238E27FC236}">
                  <a16:creationId xmlns:a16="http://schemas.microsoft.com/office/drawing/2014/main" id="{971BA4E9-AB7B-0DC4-4F12-688C58964DD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22223" y="256064"/>
              <a:ext cx="1053949" cy="1964597"/>
            </a:xfrm>
            <a:prstGeom prst="rect">
              <a:avLst/>
            </a:prstGeom>
          </p:spPr>
        </p:pic>
        <p:pic>
          <p:nvPicPr>
            <p:cNvPr id="25" name="Bildobjekt 24" descr="En bild som visar föremål utomhus, väderkvarn&#10;&#10;Automatiskt genererad beskrivning">
              <a:extLst>
                <a:ext uri="{FF2B5EF4-FFF2-40B4-BE49-F238E27FC236}">
                  <a16:creationId xmlns:a16="http://schemas.microsoft.com/office/drawing/2014/main" id="{645182CF-981E-7710-F0FE-3322B00094E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128128" y="618419"/>
              <a:ext cx="873680" cy="1628569"/>
            </a:xfrm>
            <a:prstGeom prst="rect">
              <a:avLst/>
            </a:prstGeom>
          </p:spPr>
        </p:pic>
        <p:pic>
          <p:nvPicPr>
            <p:cNvPr id="26" name="Bildobjekt 25" descr="En bild som visar föremål utomhus, väderkvarn&#10;&#10;Automatiskt genererad beskrivning">
              <a:extLst>
                <a:ext uri="{FF2B5EF4-FFF2-40B4-BE49-F238E27FC236}">
                  <a16:creationId xmlns:a16="http://schemas.microsoft.com/office/drawing/2014/main" id="{C7D7D37A-7E83-0E51-E7F5-C5A23A50DE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534249" y="721900"/>
              <a:ext cx="855667" cy="1594993"/>
            </a:xfrm>
            <a:prstGeom prst="rect">
              <a:avLst/>
            </a:prstGeom>
          </p:spPr>
        </p:pic>
      </p:grpSp>
      <p:sp>
        <p:nvSpPr>
          <p:cNvPr id="27" name="Ellips 26">
            <a:extLst>
              <a:ext uri="{FF2B5EF4-FFF2-40B4-BE49-F238E27FC236}">
                <a16:creationId xmlns:a16="http://schemas.microsoft.com/office/drawing/2014/main" id="{C441A363-7701-8364-5F3C-45384AC21E8A}"/>
              </a:ext>
            </a:extLst>
          </p:cNvPr>
          <p:cNvSpPr/>
          <p:nvPr/>
        </p:nvSpPr>
        <p:spPr>
          <a:xfrm>
            <a:off x="9056951" y="5386958"/>
            <a:ext cx="537194" cy="491288"/>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28" name="Grupp 27">
            <a:extLst>
              <a:ext uri="{FF2B5EF4-FFF2-40B4-BE49-F238E27FC236}">
                <a16:creationId xmlns:a16="http://schemas.microsoft.com/office/drawing/2014/main" id="{8E0E4184-1FCC-B3E3-4C37-BCDE59F3AD20}"/>
              </a:ext>
            </a:extLst>
          </p:cNvPr>
          <p:cNvGrpSpPr/>
          <p:nvPr/>
        </p:nvGrpSpPr>
        <p:grpSpPr>
          <a:xfrm>
            <a:off x="8882582" y="5082672"/>
            <a:ext cx="711563" cy="677840"/>
            <a:chOff x="1622223" y="256064"/>
            <a:chExt cx="1767693" cy="2060829"/>
          </a:xfrm>
        </p:grpSpPr>
        <p:pic>
          <p:nvPicPr>
            <p:cNvPr id="29" name="Bildobjekt 28" descr="En bild som visar föremål utomhus, väderkvarn&#10;&#10;Automatiskt genererad beskrivning">
              <a:extLst>
                <a:ext uri="{FF2B5EF4-FFF2-40B4-BE49-F238E27FC236}">
                  <a16:creationId xmlns:a16="http://schemas.microsoft.com/office/drawing/2014/main" id="{F925BB6D-865A-0933-E181-7E6BE75EB31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22223" y="256064"/>
              <a:ext cx="1053949" cy="1964597"/>
            </a:xfrm>
            <a:prstGeom prst="rect">
              <a:avLst/>
            </a:prstGeom>
          </p:spPr>
        </p:pic>
        <p:pic>
          <p:nvPicPr>
            <p:cNvPr id="30" name="Bildobjekt 29" descr="En bild som visar föremål utomhus, väderkvarn&#10;&#10;Automatiskt genererad beskrivning">
              <a:extLst>
                <a:ext uri="{FF2B5EF4-FFF2-40B4-BE49-F238E27FC236}">
                  <a16:creationId xmlns:a16="http://schemas.microsoft.com/office/drawing/2014/main" id="{B294DFF8-F6C5-3C41-79D6-E7543C33C17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128128" y="618419"/>
              <a:ext cx="873680" cy="1628569"/>
            </a:xfrm>
            <a:prstGeom prst="rect">
              <a:avLst/>
            </a:prstGeom>
          </p:spPr>
        </p:pic>
        <p:pic>
          <p:nvPicPr>
            <p:cNvPr id="31" name="Bildobjekt 30" descr="En bild som visar föremål utomhus, väderkvarn&#10;&#10;Automatiskt genererad beskrivning">
              <a:extLst>
                <a:ext uri="{FF2B5EF4-FFF2-40B4-BE49-F238E27FC236}">
                  <a16:creationId xmlns:a16="http://schemas.microsoft.com/office/drawing/2014/main" id="{8AA7F8FF-E36E-5BC2-9D35-674ACB7D174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534249" y="721900"/>
              <a:ext cx="855667" cy="1594993"/>
            </a:xfrm>
            <a:prstGeom prst="rect">
              <a:avLst/>
            </a:prstGeom>
          </p:spPr>
        </p:pic>
      </p:grpSp>
      <p:sp>
        <p:nvSpPr>
          <p:cNvPr id="3" name="textruta 2">
            <a:extLst>
              <a:ext uri="{FF2B5EF4-FFF2-40B4-BE49-F238E27FC236}">
                <a16:creationId xmlns:a16="http://schemas.microsoft.com/office/drawing/2014/main" id="{B771AA23-037E-B6A4-85E5-524B6167722C}"/>
              </a:ext>
            </a:extLst>
          </p:cNvPr>
          <p:cNvSpPr txBox="1"/>
          <p:nvPr/>
        </p:nvSpPr>
        <p:spPr>
          <a:xfrm>
            <a:off x="763567" y="2048808"/>
            <a:ext cx="4447051" cy="1600438"/>
          </a:xfrm>
          <a:prstGeom prst="rect">
            <a:avLst/>
          </a:prstGeom>
          <a:noFill/>
        </p:spPr>
        <p:txBody>
          <a:bodyPr wrap="none" rtlCol="0">
            <a:spAutoFit/>
          </a:bodyPr>
          <a:lstStyle/>
          <a:p>
            <a:r>
              <a:rPr lang="sv-SE" b="1">
                <a:solidFill>
                  <a:schemeClr val="bg1"/>
                </a:solidFill>
              </a:rPr>
              <a:t>Power Circles analys av nuläget:</a:t>
            </a:r>
            <a:br>
              <a:rPr lang="sv-SE" sz="1600" b="1">
                <a:solidFill>
                  <a:schemeClr val="bg1"/>
                </a:solidFill>
              </a:rPr>
            </a:br>
            <a:endParaRPr lang="sv-SE" sz="1600" b="1">
              <a:solidFill>
                <a:schemeClr val="bg1"/>
              </a:solidFill>
            </a:endParaRPr>
          </a:p>
          <a:p>
            <a:pPr marL="285750" indent="-285750">
              <a:buFont typeface="Arial" panose="020B0604020202020204" pitchFamily="34" charset="0"/>
              <a:buChar char="•"/>
            </a:pPr>
            <a:r>
              <a:rPr lang="sv-SE" sz="1600">
                <a:solidFill>
                  <a:schemeClr val="bg1"/>
                </a:solidFill>
              </a:rPr>
              <a:t>Flaskhalsar och kapacitetsbrist i näten</a:t>
            </a:r>
          </a:p>
          <a:p>
            <a:pPr marL="285750" indent="-285750">
              <a:buFont typeface="Arial" panose="020B0604020202020204" pitchFamily="34" charset="0"/>
              <a:buChar char="•"/>
            </a:pPr>
            <a:r>
              <a:rPr lang="sv-SE" sz="1600">
                <a:solidFill>
                  <a:schemeClr val="bg1"/>
                </a:solidFill>
              </a:rPr>
              <a:t>Långa och otydliga anslutningsköer</a:t>
            </a:r>
          </a:p>
          <a:p>
            <a:pPr marL="285750" indent="-285750">
              <a:buFont typeface="Arial" panose="020B0604020202020204" pitchFamily="34" charset="0"/>
              <a:buChar char="•"/>
            </a:pPr>
            <a:r>
              <a:rPr lang="sv-SE" sz="1600">
                <a:solidFill>
                  <a:schemeClr val="bg1"/>
                </a:solidFill>
              </a:rPr>
              <a:t>Nätbolagen saknar verktyg och förutsättningar</a:t>
            </a:r>
          </a:p>
          <a:p>
            <a:pPr marL="285750" indent="-285750">
              <a:buFont typeface="Arial" panose="020B0604020202020204" pitchFamily="34" charset="0"/>
              <a:buChar char="•"/>
            </a:pPr>
            <a:r>
              <a:rPr lang="sv-SE" sz="1600">
                <a:solidFill>
                  <a:schemeClr val="bg1"/>
                </a:solidFill>
              </a:rPr>
              <a:t>Men har en nyfikenhet på nya möjligheter</a:t>
            </a:r>
          </a:p>
        </p:txBody>
      </p:sp>
    </p:spTree>
    <p:extLst>
      <p:ext uri="{BB962C8B-B14F-4D97-AF65-F5344CB8AC3E}">
        <p14:creationId xmlns:p14="http://schemas.microsoft.com/office/powerpoint/2010/main" val="487645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utomhus, himmel, snö, natt&#10;&#10;Automatiskt genererad beskrivning">
            <a:extLst>
              <a:ext uri="{FF2B5EF4-FFF2-40B4-BE49-F238E27FC236}">
                <a16:creationId xmlns:a16="http://schemas.microsoft.com/office/drawing/2014/main" id="{371516F2-7637-05C6-A658-3BBAD6DE36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0" cy="6857999"/>
          </a:xfrm>
          <a:prstGeom prst="rect">
            <a:avLst/>
          </a:prstGeom>
        </p:spPr>
      </p:pic>
      <p:sp>
        <p:nvSpPr>
          <p:cNvPr id="6" name="Rubrik 2">
            <a:extLst>
              <a:ext uri="{FF2B5EF4-FFF2-40B4-BE49-F238E27FC236}">
                <a16:creationId xmlns:a16="http://schemas.microsoft.com/office/drawing/2014/main" id="{326F2172-E0A8-9B43-917D-FE10DBB9EF86}"/>
              </a:ext>
            </a:extLst>
          </p:cNvPr>
          <p:cNvSpPr txBox="1">
            <a:spLocks/>
          </p:cNvSpPr>
          <p:nvPr/>
        </p:nvSpPr>
        <p:spPr>
          <a:xfrm>
            <a:off x="623887" y="274124"/>
            <a:ext cx="10944225" cy="1030801"/>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3600" b="1" kern="1200">
                <a:solidFill>
                  <a:schemeClr val="accent1"/>
                </a:solidFill>
                <a:latin typeface="Century Gothic" panose="020B0502020202020204" pitchFamily="34" charset="0"/>
                <a:ea typeface="+mj-ea"/>
                <a:cs typeface="+mj-cs"/>
              </a:defRPr>
            </a:lvl1pPr>
          </a:lstStyle>
          <a:p>
            <a:r>
              <a:rPr lang="sv-SE">
                <a:solidFill>
                  <a:schemeClr val="bg1"/>
                </a:solidFill>
              </a:rPr>
              <a:t>Hur digitaliserade är elnäten?</a:t>
            </a:r>
          </a:p>
        </p:txBody>
      </p:sp>
      <p:sp>
        <p:nvSpPr>
          <p:cNvPr id="58" name="Platshållare för text 4">
            <a:extLst>
              <a:ext uri="{FF2B5EF4-FFF2-40B4-BE49-F238E27FC236}">
                <a16:creationId xmlns:a16="http://schemas.microsoft.com/office/drawing/2014/main" id="{4C84F9A6-A2A4-5E4C-801F-0EE3BB793D6B}"/>
              </a:ext>
            </a:extLst>
          </p:cNvPr>
          <p:cNvSpPr>
            <a:spLocks noGrp="1"/>
          </p:cNvSpPr>
          <p:nvPr>
            <p:ph type="body" sz="quarter" idx="14"/>
          </p:nvPr>
        </p:nvSpPr>
        <p:spPr>
          <a:xfrm>
            <a:off x="10240638" y="6357945"/>
            <a:ext cx="1616400" cy="334800"/>
          </a:xfrm>
        </p:spPr>
        <p:txBody>
          <a:bodyPr/>
          <a:lstStyle/>
          <a:p>
            <a:endParaRPr lang="sv-SE"/>
          </a:p>
        </p:txBody>
      </p:sp>
      <p:sp>
        <p:nvSpPr>
          <p:cNvPr id="8" name="textruta 7">
            <a:extLst>
              <a:ext uri="{FF2B5EF4-FFF2-40B4-BE49-F238E27FC236}">
                <a16:creationId xmlns:a16="http://schemas.microsoft.com/office/drawing/2014/main" id="{B858836C-DB16-5D24-C07C-9E2DA274E26E}"/>
              </a:ext>
            </a:extLst>
          </p:cNvPr>
          <p:cNvSpPr txBox="1"/>
          <p:nvPr/>
        </p:nvSpPr>
        <p:spPr>
          <a:xfrm>
            <a:off x="7868784" y="3226716"/>
            <a:ext cx="6098720" cy="369332"/>
          </a:xfrm>
          <a:prstGeom prst="rect">
            <a:avLst/>
          </a:prstGeom>
          <a:noFill/>
        </p:spPr>
        <p:txBody>
          <a:bodyPr wrap="square">
            <a:spAutoFit/>
          </a:bodyPr>
          <a:lstStyle/>
          <a:p>
            <a:r>
              <a:rPr lang="sv-SE" b="0" i="0">
                <a:solidFill>
                  <a:srgbClr val="000000"/>
                </a:solidFill>
                <a:effectLst/>
                <a:latin typeface="Times" pitchFamily="2" charset="0"/>
              </a:rPr>
              <a:t> </a:t>
            </a:r>
            <a:endParaRPr lang="sv-SE"/>
          </a:p>
        </p:txBody>
      </p:sp>
      <p:pic>
        <p:nvPicPr>
          <p:cNvPr id="3" name="Bild 2">
            <a:extLst>
              <a:ext uri="{FF2B5EF4-FFF2-40B4-BE49-F238E27FC236}">
                <a16:creationId xmlns:a16="http://schemas.microsoft.com/office/drawing/2014/main" id="{A614BDE4-377E-5FBD-83F1-D88752A77F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64459" y="1742411"/>
            <a:ext cx="9235870" cy="4915197"/>
          </a:xfrm>
          <a:prstGeom prst="rect">
            <a:avLst/>
          </a:prstGeom>
        </p:spPr>
      </p:pic>
    </p:spTree>
    <p:extLst>
      <p:ext uri="{BB962C8B-B14F-4D97-AF65-F5344CB8AC3E}">
        <p14:creationId xmlns:p14="http://schemas.microsoft.com/office/powerpoint/2010/main" val="721251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B42C46DF-744A-26C9-4AFF-AAC254D6424D}"/>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p:blipFill>
        <p:spPr/>
      </p:pic>
      <p:sp>
        <p:nvSpPr>
          <p:cNvPr id="6" name="Rektangel 5">
            <a:extLst>
              <a:ext uri="{FF2B5EF4-FFF2-40B4-BE49-F238E27FC236}">
                <a16:creationId xmlns:a16="http://schemas.microsoft.com/office/drawing/2014/main" id="{88AA2831-F5B8-F8B1-5566-7267888D0D74}"/>
              </a:ext>
            </a:extLst>
          </p:cNvPr>
          <p:cNvSpPr/>
          <p:nvPr/>
        </p:nvSpPr>
        <p:spPr>
          <a:xfrm>
            <a:off x="0" y="0"/>
            <a:ext cx="12192000" cy="6858000"/>
          </a:xfrm>
          <a:prstGeom prst="rect">
            <a:avLst/>
          </a:prstGeom>
          <a:solidFill>
            <a:srgbClr val="002060">
              <a:alpha val="453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27BE3DF2-0315-3459-BBC8-FDA3E1D46DBB}"/>
              </a:ext>
            </a:extLst>
          </p:cNvPr>
          <p:cNvSpPr>
            <a:spLocks noGrp="1"/>
          </p:cNvSpPr>
          <p:nvPr>
            <p:ph type="title"/>
          </p:nvPr>
        </p:nvSpPr>
        <p:spPr/>
        <p:txBody>
          <a:bodyPr/>
          <a:lstStyle/>
          <a:p>
            <a:r>
              <a:rPr lang="sv-SE">
                <a:solidFill>
                  <a:schemeClr val="bg1"/>
                </a:solidFill>
              </a:rPr>
              <a:t>Ett stort behov av digitalisering och AI i elsystemet</a:t>
            </a:r>
          </a:p>
        </p:txBody>
      </p:sp>
      <p:sp>
        <p:nvSpPr>
          <p:cNvPr id="5" name="Platshållare för text 4">
            <a:extLst>
              <a:ext uri="{FF2B5EF4-FFF2-40B4-BE49-F238E27FC236}">
                <a16:creationId xmlns:a16="http://schemas.microsoft.com/office/drawing/2014/main" id="{C6BF2053-AB2B-CB9A-B493-9D123748BC81}"/>
              </a:ext>
            </a:extLst>
          </p:cNvPr>
          <p:cNvSpPr>
            <a:spLocks noGrp="1"/>
          </p:cNvSpPr>
          <p:nvPr>
            <p:ph type="body" sz="quarter" idx="14"/>
          </p:nvPr>
        </p:nvSpPr>
        <p:spPr/>
        <p:txBody>
          <a:bodyPr/>
          <a:lstStyle/>
          <a:p>
            <a:endParaRPr lang="sv-SE"/>
          </a:p>
        </p:txBody>
      </p:sp>
      <p:graphicFrame>
        <p:nvGraphicFramePr>
          <p:cNvPr id="2" name="Diagram 1">
            <a:extLst>
              <a:ext uri="{FF2B5EF4-FFF2-40B4-BE49-F238E27FC236}">
                <a16:creationId xmlns:a16="http://schemas.microsoft.com/office/drawing/2014/main" id="{C1112483-9AF0-7697-7200-E99514D46498}"/>
              </a:ext>
            </a:extLst>
          </p:cNvPr>
          <p:cNvGraphicFramePr/>
          <p:nvPr/>
        </p:nvGraphicFramePr>
        <p:xfrm>
          <a:off x="409373" y="2129743"/>
          <a:ext cx="6963700" cy="34608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textruta 13">
            <a:extLst>
              <a:ext uri="{FF2B5EF4-FFF2-40B4-BE49-F238E27FC236}">
                <a16:creationId xmlns:a16="http://schemas.microsoft.com/office/drawing/2014/main" id="{4CBF43FE-97E7-8AE0-5EEF-F7A470BC7DCF}"/>
              </a:ext>
            </a:extLst>
          </p:cNvPr>
          <p:cNvSpPr txBox="1"/>
          <p:nvPr/>
        </p:nvSpPr>
        <p:spPr>
          <a:xfrm rot="21359376">
            <a:off x="8202617" y="4623533"/>
            <a:ext cx="3159839" cy="1200329"/>
          </a:xfrm>
          <a:prstGeom prst="rect">
            <a:avLst/>
          </a:prstGeom>
          <a:noFill/>
        </p:spPr>
        <p:txBody>
          <a:bodyPr wrap="none" rtlCol="0">
            <a:spAutoFit/>
          </a:bodyPr>
          <a:lstStyle/>
          <a:p>
            <a:pPr algn="ctr"/>
            <a:r>
              <a:rPr lang="sv-SE" sz="2400" b="1">
                <a:solidFill>
                  <a:schemeClr val="bg1"/>
                </a:solidFill>
                <a:effectLst>
                  <a:outerShdw blurRad="50800" dist="38100" dir="2700000" algn="tl" rotWithShape="0">
                    <a:prstClr val="black">
                      <a:alpha val="40000"/>
                    </a:prstClr>
                  </a:outerShdw>
                </a:effectLst>
              </a:rPr>
              <a:t>Mer datadrivna beslut </a:t>
            </a:r>
            <a:br>
              <a:rPr lang="sv-SE" sz="2400" b="1">
                <a:solidFill>
                  <a:schemeClr val="bg1"/>
                </a:solidFill>
                <a:effectLst>
                  <a:outerShdw blurRad="50800" dist="38100" dir="2700000" algn="tl" rotWithShape="0">
                    <a:prstClr val="black">
                      <a:alpha val="40000"/>
                    </a:prstClr>
                  </a:outerShdw>
                </a:effectLst>
              </a:rPr>
            </a:br>
            <a:r>
              <a:rPr lang="sv-SE" sz="2400" b="1">
                <a:solidFill>
                  <a:schemeClr val="bg1"/>
                </a:solidFill>
                <a:effectLst>
                  <a:outerShdw blurRad="50800" dist="38100" dir="2700000" algn="tl" rotWithShape="0">
                    <a:prstClr val="black">
                      <a:alpha val="40000"/>
                    </a:prstClr>
                  </a:outerShdw>
                </a:effectLst>
              </a:rPr>
              <a:t>och strategisk </a:t>
            </a:r>
            <a:br>
              <a:rPr lang="sv-SE" sz="2400" b="1">
                <a:solidFill>
                  <a:schemeClr val="bg1"/>
                </a:solidFill>
                <a:effectLst>
                  <a:outerShdw blurRad="50800" dist="38100" dir="2700000" algn="tl" rotWithShape="0">
                    <a:prstClr val="black">
                      <a:alpha val="40000"/>
                    </a:prstClr>
                  </a:outerShdw>
                </a:effectLst>
              </a:rPr>
            </a:br>
            <a:r>
              <a:rPr lang="sv-SE" sz="2400" b="1">
                <a:solidFill>
                  <a:schemeClr val="bg1"/>
                </a:solidFill>
                <a:effectLst>
                  <a:outerShdw blurRad="50800" dist="38100" dir="2700000" algn="tl" rotWithShape="0">
                    <a:prstClr val="black">
                      <a:alpha val="40000"/>
                    </a:prstClr>
                  </a:outerShdw>
                </a:effectLst>
              </a:rPr>
              <a:t>digitalisering behövs</a:t>
            </a:r>
          </a:p>
        </p:txBody>
      </p:sp>
    </p:spTree>
    <p:extLst>
      <p:ext uri="{BB962C8B-B14F-4D97-AF65-F5344CB8AC3E}">
        <p14:creationId xmlns:p14="http://schemas.microsoft.com/office/powerpoint/2010/main" val="354197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1F001-5222-A046-2747-B2F1DE4D11AE}"/>
            </a:ext>
          </a:extLst>
        </p:cNvPr>
        <p:cNvGrpSpPr/>
        <p:nvPr/>
      </p:nvGrpSpPr>
      <p:grpSpPr>
        <a:xfrm>
          <a:off x="0" y="0"/>
          <a:ext cx="0" cy="0"/>
          <a:chOff x="0" y="0"/>
          <a:chExt cx="0" cy="0"/>
        </a:xfrm>
      </p:grpSpPr>
      <p:pic>
        <p:nvPicPr>
          <p:cNvPr id="6" name="Platshållare för bild 5" descr="En bild som visar utomhus, himmel, träd, vatten&#10;&#10;AI-genererat innehåll kan vara felaktigt.">
            <a:extLst>
              <a:ext uri="{FF2B5EF4-FFF2-40B4-BE49-F238E27FC236}">
                <a16:creationId xmlns:a16="http://schemas.microsoft.com/office/drawing/2014/main" id="{2B525C7C-C8DB-4BDB-9F8A-9F1618F20DC1}"/>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a:stretch>
            <a:fillRect/>
          </a:stretch>
        </p:blipFill>
        <p:spPr/>
      </p:pic>
      <p:sp>
        <p:nvSpPr>
          <p:cNvPr id="7" name="Rektangel 6">
            <a:extLst>
              <a:ext uri="{FF2B5EF4-FFF2-40B4-BE49-F238E27FC236}">
                <a16:creationId xmlns:a16="http://schemas.microsoft.com/office/drawing/2014/main" id="{0E72320C-F4D1-C77D-2622-4CB8CE4627C0}"/>
              </a:ext>
            </a:extLst>
          </p:cNvPr>
          <p:cNvSpPr/>
          <p:nvPr/>
        </p:nvSpPr>
        <p:spPr>
          <a:xfrm>
            <a:off x="0" y="0"/>
            <a:ext cx="9879980" cy="6858000"/>
          </a:xfrm>
          <a:prstGeom prst="rect">
            <a:avLst/>
          </a:prstGeom>
          <a:solidFill>
            <a:schemeClr val="accent1">
              <a:alpha val="252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6EDF1FE2-B403-989C-C1F6-7E65FB5DA320}"/>
              </a:ext>
            </a:extLst>
          </p:cNvPr>
          <p:cNvSpPr>
            <a:spLocks noGrp="1"/>
          </p:cNvSpPr>
          <p:nvPr>
            <p:ph type="title"/>
          </p:nvPr>
        </p:nvSpPr>
        <p:spPr>
          <a:xfrm>
            <a:off x="6096000" y="1693572"/>
            <a:ext cx="5469228" cy="1735428"/>
          </a:xfrm>
        </p:spPr>
        <p:txBody>
          <a:bodyPr bIns="396000">
            <a:noAutofit/>
          </a:bodyPr>
          <a:lstStyle/>
          <a:p>
            <a:r>
              <a:rPr lang="sv-SE"/>
              <a:t>Vad händer med elektrifierade fordon?</a:t>
            </a:r>
          </a:p>
        </p:txBody>
      </p:sp>
    </p:spTree>
    <p:extLst>
      <p:ext uri="{BB962C8B-B14F-4D97-AF65-F5344CB8AC3E}">
        <p14:creationId xmlns:p14="http://schemas.microsoft.com/office/powerpoint/2010/main" val="4229579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 fordon, Landfordon&#10;&#10;Automatiskt genererad beskrivning">
            <a:extLst>
              <a:ext uri="{FF2B5EF4-FFF2-40B4-BE49-F238E27FC236}">
                <a16:creationId xmlns:a16="http://schemas.microsoft.com/office/drawing/2014/main" id="{3A51FE53-9CAD-64F0-E02F-A5A7FE60D809}"/>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p:pic>
      <p:sp>
        <p:nvSpPr>
          <p:cNvPr id="10" name="Rektangel 9">
            <a:extLst>
              <a:ext uri="{FF2B5EF4-FFF2-40B4-BE49-F238E27FC236}">
                <a16:creationId xmlns:a16="http://schemas.microsoft.com/office/drawing/2014/main" id="{18CE52DF-9125-A57A-9881-CE1598A65A91}"/>
              </a:ext>
            </a:extLst>
          </p:cNvPr>
          <p:cNvSpPr/>
          <p:nvPr/>
        </p:nvSpPr>
        <p:spPr>
          <a:xfrm>
            <a:off x="0" y="0"/>
            <a:ext cx="12192000" cy="6858000"/>
          </a:xfrm>
          <a:prstGeom prst="rect">
            <a:avLst/>
          </a:prstGeom>
          <a:solidFill>
            <a:schemeClr val="accent2">
              <a:alpha val="2536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orbel"/>
              <a:ea typeface="+mn-ea"/>
              <a:cs typeface="+mn-cs"/>
            </a:endParaRPr>
          </a:p>
        </p:txBody>
      </p:sp>
      <p:sp>
        <p:nvSpPr>
          <p:cNvPr id="3" name="Rubrik 2">
            <a:extLst>
              <a:ext uri="{FF2B5EF4-FFF2-40B4-BE49-F238E27FC236}">
                <a16:creationId xmlns:a16="http://schemas.microsoft.com/office/drawing/2014/main" id="{CA48F2EA-4AAB-6F42-FA96-45760AA9065E}"/>
              </a:ext>
            </a:extLst>
          </p:cNvPr>
          <p:cNvSpPr>
            <a:spLocks noGrp="1"/>
          </p:cNvSpPr>
          <p:nvPr>
            <p:ph type="title"/>
          </p:nvPr>
        </p:nvSpPr>
        <p:spPr/>
        <p:txBody>
          <a:bodyPr/>
          <a:lstStyle/>
          <a:p>
            <a:r>
              <a:rPr lang="sv-SE">
                <a:solidFill>
                  <a:schemeClr val="bg1"/>
                </a:solidFill>
                <a:effectLst>
                  <a:outerShdw blurRad="50800" dist="38100" dir="2700000" algn="tl" rotWithShape="0">
                    <a:prstClr val="black">
                      <a:alpha val="40000"/>
                    </a:prstClr>
                  </a:outerShdw>
                </a:effectLst>
              </a:rPr>
              <a:t>Hur går utvecklingen &amp; vart står vi nu?</a:t>
            </a:r>
          </a:p>
        </p:txBody>
      </p:sp>
      <p:sp>
        <p:nvSpPr>
          <p:cNvPr id="5" name="Platshållare för text 4">
            <a:extLst>
              <a:ext uri="{FF2B5EF4-FFF2-40B4-BE49-F238E27FC236}">
                <a16:creationId xmlns:a16="http://schemas.microsoft.com/office/drawing/2014/main" id="{F33416B7-B1FE-7176-96C3-20C572BD22F2}"/>
              </a:ext>
            </a:extLst>
          </p:cNvPr>
          <p:cNvSpPr>
            <a:spLocks noGrp="1"/>
          </p:cNvSpPr>
          <p:nvPr>
            <p:ph type="body" sz="quarter" idx="14"/>
          </p:nvPr>
        </p:nvSpPr>
        <p:spPr/>
        <p:txBody>
          <a:bodyPr/>
          <a:lstStyle/>
          <a:p>
            <a:endParaRPr lang="sv-SE"/>
          </a:p>
        </p:txBody>
      </p:sp>
      <p:graphicFrame>
        <p:nvGraphicFramePr>
          <p:cNvPr id="9" name="Platshållare för innehåll 8">
            <a:extLst>
              <a:ext uri="{FF2B5EF4-FFF2-40B4-BE49-F238E27FC236}">
                <a16:creationId xmlns:a16="http://schemas.microsoft.com/office/drawing/2014/main" id="{1F4BE45F-741C-2140-BFC9-28CB2C2E180C}"/>
              </a:ext>
            </a:extLst>
          </p:cNvPr>
          <p:cNvGraphicFramePr>
            <a:graphicFrameLocks noGrp="1"/>
          </p:cNvGraphicFramePr>
          <p:nvPr>
            <p:ph idx="1"/>
          </p:nvPr>
        </p:nvGraphicFramePr>
        <p:xfrm>
          <a:off x="623887" y="1781821"/>
          <a:ext cx="10944225" cy="4616002"/>
        </p:xfrm>
        <a:graphic>
          <a:graphicData uri="http://schemas.openxmlformats.org/drawingml/2006/chart">
            <c:chart xmlns:c="http://schemas.openxmlformats.org/drawingml/2006/chart" xmlns:r="http://schemas.openxmlformats.org/officeDocument/2006/relationships" r:id="rId4"/>
          </a:graphicData>
        </a:graphic>
      </p:graphicFrame>
      <p:cxnSp>
        <p:nvCxnSpPr>
          <p:cNvPr id="19" name="Rak 18">
            <a:extLst>
              <a:ext uri="{FF2B5EF4-FFF2-40B4-BE49-F238E27FC236}">
                <a16:creationId xmlns:a16="http://schemas.microsoft.com/office/drawing/2014/main" id="{8641E2BF-3B88-4134-125C-3DEB720032CD}"/>
              </a:ext>
            </a:extLst>
          </p:cNvPr>
          <p:cNvCxnSpPr>
            <a:cxnSpLocks/>
          </p:cNvCxnSpPr>
          <p:nvPr/>
        </p:nvCxnSpPr>
        <p:spPr>
          <a:xfrm>
            <a:off x="8634714" y="2442258"/>
            <a:ext cx="1736202" cy="1979271"/>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Rak 19">
            <a:extLst>
              <a:ext uri="{FF2B5EF4-FFF2-40B4-BE49-F238E27FC236}">
                <a16:creationId xmlns:a16="http://schemas.microsoft.com/office/drawing/2014/main" id="{CB959243-3C8B-1E7F-66A6-D846CC1BCA60}"/>
              </a:ext>
            </a:extLst>
          </p:cNvPr>
          <p:cNvCxnSpPr>
            <a:cxnSpLocks/>
          </p:cNvCxnSpPr>
          <p:nvPr/>
        </p:nvCxnSpPr>
        <p:spPr>
          <a:xfrm>
            <a:off x="10370916" y="4166886"/>
            <a:ext cx="1064871"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 name="textruta 23">
            <a:extLst>
              <a:ext uri="{FF2B5EF4-FFF2-40B4-BE49-F238E27FC236}">
                <a16:creationId xmlns:a16="http://schemas.microsoft.com/office/drawing/2014/main" id="{432E48A6-A7A2-0D13-7A4F-B35528811860}"/>
              </a:ext>
            </a:extLst>
          </p:cNvPr>
          <p:cNvSpPr txBox="1"/>
          <p:nvPr/>
        </p:nvSpPr>
        <p:spPr>
          <a:xfrm>
            <a:off x="1172582" y="5605142"/>
            <a:ext cx="55303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2006</a:t>
            </a:r>
          </a:p>
        </p:txBody>
      </p:sp>
      <p:sp>
        <p:nvSpPr>
          <p:cNvPr id="25" name="textruta 24">
            <a:extLst>
              <a:ext uri="{FF2B5EF4-FFF2-40B4-BE49-F238E27FC236}">
                <a16:creationId xmlns:a16="http://schemas.microsoft.com/office/drawing/2014/main" id="{5734D5FD-4C16-AE58-28D3-7359C627F6DF}"/>
              </a:ext>
            </a:extLst>
          </p:cNvPr>
          <p:cNvSpPr txBox="1"/>
          <p:nvPr/>
        </p:nvSpPr>
        <p:spPr>
          <a:xfrm>
            <a:off x="1731673" y="5605142"/>
            <a:ext cx="53540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2007</a:t>
            </a:r>
          </a:p>
        </p:txBody>
      </p:sp>
      <p:sp>
        <p:nvSpPr>
          <p:cNvPr id="26" name="textruta 25">
            <a:extLst>
              <a:ext uri="{FF2B5EF4-FFF2-40B4-BE49-F238E27FC236}">
                <a16:creationId xmlns:a16="http://schemas.microsoft.com/office/drawing/2014/main" id="{52BA91EF-F2A1-DA2D-785F-BCFC8D407843}"/>
              </a:ext>
            </a:extLst>
          </p:cNvPr>
          <p:cNvSpPr txBox="1"/>
          <p:nvPr/>
        </p:nvSpPr>
        <p:spPr>
          <a:xfrm>
            <a:off x="2273130" y="5605142"/>
            <a:ext cx="55143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2008</a:t>
            </a:r>
          </a:p>
        </p:txBody>
      </p:sp>
      <p:sp>
        <p:nvSpPr>
          <p:cNvPr id="27" name="textruta 26">
            <a:extLst>
              <a:ext uri="{FF2B5EF4-FFF2-40B4-BE49-F238E27FC236}">
                <a16:creationId xmlns:a16="http://schemas.microsoft.com/office/drawing/2014/main" id="{C1F15ED7-0F9D-EAD2-ABAA-2D101B380BE5}"/>
              </a:ext>
            </a:extLst>
          </p:cNvPr>
          <p:cNvSpPr txBox="1"/>
          <p:nvPr/>
        </p:nvSpPr>
        <p:spPr>
          <a:xfrm>
            <a:off x="2830617" y="5605142"/>
            <a:ext cx="55303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2009</a:t>
            </a:r>
          </a:p>
        </p:txBody>
      </p:sp>
      <p:sp>
        <p:nvSpPr>
          <p:cNvPr id="28" name="textruta 27">
            <a:extLst>
              <a:ext uri="{FF2B5EF4-FFF2-40B4-BE49-F238E27FC236}">
                <a16:creationId xmlns:a16="http://schemas.microsoft.com/office/drawing/2014/main" id="{70D63E7C-0EA4-4DBE-6BCB-F19073DDA39F}"/>
              </a:ext>
            </a:extLst>
          </p:cNvPr>
          <p:cNvSpPr txBox="1"/>
          <p:nvPr/>
        </p:nvSpPr>
        <p:spPr>
          <a:xfrm>
            <a:off x="3934371" y="5605142"/>
            <a:ext cx="52578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2011</a:t>
            </a:r>
          </a:p>
        </p:txBody>
      </p:sp>
      <p:sp>
        <p:nvSpPr>
          <p:cNvPr id="29" name="textruta 28">
            <a:extLst>
              <a:ext uri="{FF2B5EF4-FFF2-40B4-BE49-F238E27FC236}">
                <a16:creationId xmlns:a16="http://schemas.microsoft.com/office/drawing/2014/main" id="{35509F37-DF4C-4C4C-81EA-C41808163FAD}"/>
              </a:ext>
            </a:extLst>
          </p:cNvPr>
          <p:cNvSpPr txBox="1"/>
          <p:nvPr/>
        </p:nvSpPr>
        <p:spPr>
          <a:xfrm>
            <a:off x="3389708" y="5605142"/>
            <a:ext cx="53860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2010</a:t>
            </a:r>
          </a:p>
        </p:txBody>
      </p:sp>
      <p:sp>
        <p:nvSpPr>
          <p:cNvPr id="30" name="textruta 29">
            <a:extLst>
              <a:ext uri="{FF2B5EF4-FFF2-40B4-BE49-F238E27FC236}">
                <a16:creationId xmlns:a16="http://schemas.microsoft.com/office/drawing/2014/main" id="{B7ABA07E-C6F5-0D61-22AA-DD0CD337464C}"/>
              </a:ext>
            </a:extLst>
          </p:cNvPr>
          <p:cNvSpPr txBox="1"/>
          <p:nvPr/>
        </p:nvSpPr>
        <p:spPr>
          <a:xfrm>
            <a:off x="4466210" y="5605142"/>
            <a:ext cx="53700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2012</a:t>
            </a:r>
          </a:p>
        </p:txBody>
      </p:sp>
      <p:sp>
        <p:nvSpPr>
          <p:cNvPr id="38" name="textruta 37">
            <a:extLst>
              <a:ext uri="{FF2B5EF4-FFF2-40B4-BE49-F238E27FC236}">
                <a16:creationId xmlns:a16="http://schemas.microsoft.com/office/drawing/2014/main" id="{2DA27B1B-C0ED-8E82-EB95-87F9974EDDA9}"/>
              </a:ext>
            </a:extLst>
          </p:cNvPr>
          <p:cNvSpPr txBox="1"/>
          <p:nvPr/>
        </p:nvSpPr>
        <p:spPr>
          <a:xfrm>
            <a:off x="5009270" y="5605142"/>
            <a:ext cx="52302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2013</a:t>
            </a:r>
          </a:p>
        </p:txBody>
      </p:sp>
      <p:sp>
        <p:nvSpPr>
          <p:cNvPr id="39" name="textruta 38">
            <a:extLst>
              <a:ext uri="{FF2B5EF4-FFF2-40B4-BE49-F238E27FC236}">
                <a16:creationId xmlns:a16="http://schemas.microsoft.com/office/drawing/2014/main" id="{868B0871-FC96-4491-96C0-A2B3D706428D}"/>
              </a:ext>
            </a:extLst>
          </p:cNvPr>
          <p:cNvSpPr txBox="1"/>
          <p:nvPr/>
        </p:nvSpPr>
        <p:spPr>
          <a:xfrm>
            <a:off x="5538352" y="5605142"/>
            <a:ext cx="53860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2014</a:t>
            </a:r>
          </a:p>
        </p:txBody>
      </p:sp>
      <p:sp>
        <p:nvSpPr>
          <p:cNvPr id="40" name="textruta 39">
            <a:extLst>
              <a:ext uri="{FF2B5EF4-FFF2-40B4-BE49-F238E27FC236}">
                <a16:creationId xmlns:a16="http://schemas.microsoft.com/office/drawing/2014/main" id="{B7ADD9A8-EA55-0CC2-3933-F55FBE038E41}"/>
              </a:ext>
            </a:extLst>
          </p:cNvPr>
          <p:cNvSpPr txBox="1"/>
          <p:nvPr/>
        </p:nvSpPr>
        <p:spPr>
          <a:xfrm>
            <a:off x="6083015" y="5605142"/>
            <a:ext cx="5321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2015</a:t>
            </a:r>
          </a:p>
        </p:txBody>
      </p:sp>
      <p:sp>
        <p:nvSpPr>
          <p:cNvPr id="41" name="textruta 40">
            <a:extLst>
              <a:ext uri="{FF2B5EF4-FFF2-40B4-BE49-F238E27FC236}">
                <a16:creationId xmlns:a16="http://schemas.microsoft.com/office/drawing/2014/main" id="{B953D042-0AE2-2E38-3E41-F7CB1856CE0E}"/>
              </a:ext>
            </a:extLst>
          </p:cNvPr>
          <p:cNvSpPr txBox="1"/>
          <p:nvPr/>
        </p:nvSpPr>
        <p:spPr>
          <a:xfrm>
            <a:off x="6621266" y="5605142"/>
            <a:ext cx="54021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2016</a:t>
            </a:r>
          </a:p>
        </p:txBody>
      </p:sp>
      <p:sp>
        <p:nvSpPr>
          <p:cNvPr id="42" name="textruta 41">
            <a:extLst>
              <a:ext uri="{FF2B5EF4-FFF2-40B4-BE49-F238E27FC236}">
                <a16:creationId xmlns:a16="http://schemas.microsoft.com/office/drawing/2014/main" id="{A3AB8824-854C-0C5A-99D9-02CF27BDDD12}"/>
              </a:ext>
            </a:extLst>
          </p:cNvPr>
          <p:cNvSpPr txBox="1"/>
          <p:nvPr/>
        </p:nvSpPr>
        <p:spPr>
          <a:xfrm>
            <a:off x="7167532" y="5605142"/>
            <a:ext cx="51905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2017</a:t>
            </a:r>
          </a:p>
        </p:txBody>
      </p:sp>
      <p:sp>
        <p:nvSpPr>
          <p:cNvPr id="43" name="textruta 42">
            <a:extLst>
              <a:ext uri="{FF2B5EF4-FFF2-40B4-BE49-F238E27FC236}">
                <a16:creationId xmlns:a16="http://schemas.microsoft.com/office/drawing/2014/main" id="{261DE3FC-36D7-4D56-A5D6-BFF79A121BAC}"/>
              </a:ext>
            </a:extLst>
          </p:cNvPr>
          <p:cNvSpPr txBox="1"/>
          <p:nvPr/>
        </p:nvSpPr>
        <p:spPr>
          <a:xfrm>
            <a:off x="7692639" y="5605142"/>
            <a:ext cx="53860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2018</a:t>
            </a:r>
          </a:p>
        </p:txBody>
      </p:sp>
      <p:sp>
        <p:nvSpPr>
          <p:cNvPr id="44" name="textruta 43">
            <a:extLst>
              <a:ext uri="{FF2B5EF4-FFF2-40B4-BE49-F238E27FC236}">
                <a16:creationId xmlns:a16="http://schemas.microsoft.com/office/drawing/2014/main" id="{186F929A-12C7-6B93-6A23-607B1B91AC7F}"/>
              </a:ext>
            </a:extLst>
          </p:cNvPr>
          <p:cNvSpPr txBox="1"/>
          <p:nvPr/>
        </p:nvSpPr>
        <p:spPr>
          <a:xfrm>
            <a:off x="8237302" y="5605142"/>
            <a:ext cx="54021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2019</a:t>
            </a:r>
          </a:p>
        </p:txBody>
      </p:sp>
      <p:sp>
        <p:nvSpPr>
          <p:cNvPr id="45" name="textruta 44">
            <a:extLst>
              <a:ext uri="{FF2B5EF4-FFF2-40B4-BE49-F238E27FC236}">
                <a16:creationId xmlns:a16="http://schemas.microsoft.com/office/drawing/2014/main" id="{466F8BE1-EEA5-01F2-8A99-C2F8AC6F38E4}"/>
              </a:ext>
            </a:extLst>
          </p:cNvPr>
          <p:cNvSpPr txBox="1"/>
          <p:nvPr/>
        </p:nvSpPr>
        <p:spPr>
          <a:xfrm>
            <a:off x="8783568" y="5605142"/>
            <a:ext cx="54277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2020</a:t>
            </a:r>
          </a:p>
        </p:txBody>
      </p:sp>
      <p:sp>
        <p:nvSpPr>
          <p:cNvPr id="46" name="textruta 45">
            <a:extLst>
              <a:ext uri="{FF2B5EF4-FFF2-40B4-BE49-F238E27FC236}">
                <a16:creationId xmlns:a16="http://schemas.microsoft.com/office/drawing/2014/main" id="{63848631-C7BB-1545-5488-E7046621A9DF}"/>
              </a:ext>
            </a:extLst>
          </p:cNvPr>
          <p:cNvSpPr txBox="1"/>
          <p:nvPr/>
        </p:nvSpPr>
        <p:spPr>
          <a:xfrm>
            <a:off x="9332399" y="5605142"/>
            <a:ext cx="53347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2021</a:t>
            </a:r>
          </a:p>
        </p:txBody>
      </p:sp>
      <p:sp>
        <p:nvSpPr>
          <p:cNvPr id="47" name="textruta 46">
            <a:extLst>
              <a:ext uri="{FF2B5EF4-FFF2-40B4-BE49-F238E27FC236}">
                <a16:creationId xmlns:a16="http://schemas.microsoft.com/office/drawing/2014/main" id="{078710C9-D758-B801-566D-579A12CB7535}"/>
              </a:ext>
            </a:extLst>
          </p:cNvPr>
          <p:cNvSpPr txBox="1"/>
          <p:nvPr/>
        </p:nvSpPr>
        <p:spPr>
          <a:xfrm>
            <a:off x="9871932" y="5605142"/>
            <a:ext cx="53681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2022</a:t>
            </a:r>
          </a:p>
        </p:txBody>
      </p:sp>
      <p:sp>
        <p:nvSpPr>
          <p:cNvPr id="48" name="textruta 47">
            <a:extLst>
              <a:ext uri="{FF2B5EF4-FFF2-40B4-BE49-F238E27FC236}">
                <a16:creationId xmlns:a16="http://schemas.microsoft.com/office/drawing/2014/main" id="{D2009024-E9C4-D366-774A-46B1A9CFF2A5}"/>
              </a:ext>
            </a:extLst>
          </p:cNvPr>
          <p:cNvSpPr txBox="1"/>
          <p:nvPr/>
        </p:nvSpPr>
        <p:spPr>
          <a:xfrm>
            <a:off x="10414800" y="5605142"/>
            <a:ext cx="52982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2023</a:t>
            </a:r>
          </a:p>
        </p:txBody>
      </p:sp>
      <p:sp>
        <p:nvSpPr>
          <p:cNvPr id="49" name="textruta 48">
            <a:extLst>
              <a:ext uri="{FF2B5EF4-FFF2-40B4-BE49-F238E27FC236}">
                <a16:creationId xmlns:a16="http://schemas.microsoft.com/office/drawing/2014/main" id="{D3718E1E-1E9C-6016-0F19-F90C1F10CA01}"/>
              </a:ext>
            </a:extLst>
          </p:cNvPr>
          <p:cNvSpPr txBox="1"/>
          <p:nvPr/>
        </p:nvSpPr>
        <p:spPr>
          <a:xfrm>
            <a:off x="10950674" y="5605142"/>
            <a:ext cx="54630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orbel"/>
                <a:ea typeface="+mn-ea"/>
                <a:cs typeface="+mn-cs"/>
              </a:rPr>
              <a:t>2024</a:t>
            </a:r>
          </a:p>
        </p:txBody>
      </p:sp>
    </p:spTree>
    <p:extLst>
      <p:ext uri="{BB962C8B-B14F-4D97-AF65-F5344CB8AC3E}">
        <p14:creationId xmlns:p14="http://schemas.microsoft.com/office/powerpoint/2010/main" val="2373538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C2F69-BA83-5186-6403-A38E61DF598A}"/>
            </a:ext>
          </a:extLst>
        </p:cNvPr>
        <p:cNvGrpSpPr/>
        <p:nvPr/>
      </p:nvGrpSpPr>
      <p:grpSpPr>
        <a:xfrm>
          <a:off x="0" y="0"/>
          <a:ext cx="0" cy="0"/>
          <a:chOff x="0" y="0"/>
          <a:chExt cx="0" cy="0"/>
        </a:xfrm>
      </p:grpSpPr>
      <p:pic>
        <p:nvPicPr>
          <p:cNvPr id="8" name="Platshållare för bild 7" descr="En bild som visar gräs, utomhus, bil, fält&#10;&#10;Automatiskt genererad beskrivning">
            <a:extLst>
              <a:ext uri="{FF2B5EF4-FFF2-40B4-BE49-F238E27FC236}">
                <a16:creationId xmlns:a16="http://schemas.microsoft.com/office/drawing/2014/main" id="{43141892-3DC9-EA76-77AB-97FAFEFA15C6}"/>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p:spPr>
      </p:pic>
      <p:sp>
        <p:nvSpPr>
          <p:cNvPr id="12" name="Rektangel 11">
            <a:extLst>
              <a:ext uri="{FF2B5EF4-FFF2-40B4-BE49-F238E27FC236}">
                <a16:creationId xmlns:a16="http://schemas.microsoft.com/office/drawing/2014/main" id="{C20DE55D-29C4-808F-D950-310BD4723026}"/>
              </a:ext>
            </a:extLst>
          </p:cNvPr>
          <p:cNvSpPr/>
          <p:nvPr/>
        </p:nvSpPr>
        <p:spPr>
          <a:xfrm>
            <a:off x="-1" y="0"/>
            <a:ext cx="12192000" cy="6858000"/>
          </a:xfrm>
          <a:prstGeom prst="rect">
            <a:avLst/>
          </a:prstGeom>
          <a:solidFill>
            <a:schemeClr val="accent1">
              <a:alpha val="247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47A0A4F4-1DCC-46E6-A1D6-359DD39E2E9F}"/>
              </a:ext>
            </a:extLst>
          </p:cNvPr>
          <p:cNvSpPr>
            <a:spLocks noGrp="1"/>
          </p:cNvSpPr>
          <p:nvPr>
            <p:ph type="title"/>
          </p:nvPr>
        </p:nvSpPr>
        <p:spPr/>
        <p:txBody>
          <a:bodyPr/>
          <a:lstStyle/>
          <a:p>
            <a:r>
              <a:rPr lang="sv-SE">
                <a:solidFill>
                  <a:schemeClr val="bg1"/>
                </a:solidFill>
                <a:effectLst>
                  <a:outerShdw blurRad="50800" dist="38100" dir="2700000" algn="tl" rotWithShape="0">
                    <a:prstClr val="black">
                      <a:alpha val="40000"/>
                    </a:prstClr>
                  </a:outerShdw>
                </a:effectLst>
              </a:rPr>
              <a:t>Varannan bil kan vara en elbil 2030… eller?</a:t>
            </a:r>
          </a:p>
        </p:txBody>
      </p:sp>
      <p:sp>
        <p:nvSpPr>
          <p:cNvPr id="5" name="Platshållare för text 4">
            <a:extLst>
              <a:ext uri="{FF2B5EF4-FFF2-40B4-BE49-F238E27FC236}">
                <a16:creationId xmlns:a16="http://schemas.microsoft.com/office/drawing/2014/main" id="{4CCF4885-4A2F-6B21-05E3-78296B1C455E}"/>
              </a:ext>
            </a:extLst>
          </p:cNvPr>
          <p:cNvSpPr>
            <a:spLocks noGrp="1"/>
          </p:cNvSpPr>
          <p:nvPr>
            <p:ph type="body" sz="quarter" idx="14"/>
          </p:nvPr>
        </p:nvSpPr>
        <p:spPr/>
        <p:txBody>
          <a:bodyPr/>
          <a:lstStyle/>
          <a:p>
            <a:endParaRPr lang="sv-SE"/>
          </a:p>
        </p:txBody>
      </p:sp>
      <p:graphicFrame>
        <p:nvGraphicFramePr>
          <p:cNvPr id="13" name="Diagram 12">
            <a:extLst>
              <a:ext uri="{FF2B5EF4-FFF2-40B4-BE49-F238E27FC236}">
                <a16:creationId xmlns:a16="http://schemas.microsoft.com/office/drawing/2014/main" id="{48F82C2D-6621-41AB-7397-683C26310850}"/>
              </a:ext>
            </a:extLst>
          </p:cNvPr>
          <p:cNvGraphicFramePr>
            <a:graphicFrameLocks/>
          </p:cNvGraphicFramePr>
          <p:nvPr/>
        </p:nvGraphicFramePr>
        <p:xfrm>
          <a:off x="6772758" y="412124"/>
          <a:ext cx="5084279" cy="617175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51151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descr="En bild som visar hjul, fordon, Landfordon, himmel&#10;&#10;Automatiskt genererad beskrivning">
            <a:extLst>
              <a:ext uri="{FF2B5EF4-FFF2-40B4-BE49-F238E27FC236}">
                <a16:creationId xmlns:a16="http://schemas.microsoft.com/office/drawing/2014/main" id="{C82CC680-9ABC-8275-4677-4B93FB03F9EB}"/>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a:ext>
            </a:extLst>
          </a:blip>
          <a:srcRect/>
          <a:stretch>
            <a:fillRect/>
          </a:stretch>
        </p:blipFill>
        <p:spPr/>
      </p:pic>
      <p:sp>
        <p:nvSpPr>
          <p:cNvPr id="3" name="Rubrik 2">
            <a:extLst>
              <a:ext uri="{FF2B5EF4-FFF2-40B4-BE49-F238E27FC236}">
                <a16:creationId xmlns:a16="http://schemas.microsoft.com/office/drawing/2014/main" id="{8CBEAF20-AAAD-FE39-8212-F5FDB0720915}"/>
              </a:ext>
            </a:extLst>
          </p:cNvPr>
          <p:cNvSpPr>
            <a:spLocks noGrp="1"/>
          </p:cNvSpPr>
          <p:nvPr>
            <p:ph type="title"/>
          </p:nvPr>
        </p:nvSpPr>
        <p:spPr/>
        <p:txBody>
          <a:bodyPr/>
          <a:lstStyle/>
          <a:p>
            <a:r>
              <a:rPr lang="sv-SE">
                <a:solidFill>
                  <a:schemeClr val="bg1"/>
                </a:solidFill>
              </a:rPr>
              <a:t>Hur ska alla elfordon laddas?</a:t>
            </a:r>
          </a:p>
        </p:txBody>
      </p:sp>
      <p:sp>
        <p:nvSpPr>
          <p:cNvPr id="5" name="Platshållare för text 4">
            <a:extLst>
              <a:ext uri="{FF2B5EF4-FFF2-40B4-BE49-F238E27FC236}">
                <a16:creationId xmlns:a16="http://schemas.microsoft.com/office/drawing/2014/main" id="{CB7FD918-9692-41B3-490E-281726CDAE4C}"/>
              </a:ext>
            </a:extLst>
          </p:cNvPr>
          <p:cNvSpPr>
            <a:spLocks noGrp="1"/>
          </p:cNvSpPr>
          <p:nvPr>
            <p:ph type="body" sz="quarter" idx="14"/>
          </p:nvPr>
        </p:nvSpPr>
        <p:spPr/>
        <p:txBody>
          <a:bodyPr/>
          <a:lstStyle/>
          <a:p>
            <a:endParaRPr lang="sv-SE"/>
          </a:p>
        </p:txBody>
      </p:sp>
      <p:sp>
        <p:nvSpPr>
          <p:cNvPr id="9" name="Rektangel med rundade hörn 8">
            <a:extLst>
              <a:ext uri="{FF2B5EF4-FFF2-40B4-BE49-F238E27FC236}">
                <a16:creationId xmlns:a16="http://schemas.microsoft.com/office/drawing/2014/main" id="{7240C4B4-84CC-F581-B844-9EFD6BE8FE6D}"/>
              </a:ext>
            </a:extLst>
          </p:cNvPr>
          <p:cNvSpPr/>
          <p:nvPr/>
        </p:nvSpPr>
        <p:spPr>
          <a:xfrm>
            <a:off x="6296709" y="1493729"/>
            <a:ext cx="4839827" cy="4746836"/>
          </a:xfrm>
          <a:prstGeom prst="roundRect">
            <a:avLst>
              <a:gd name="adj" fmla="val 5000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FFFFFF"/>
              </a:solidFill>
              <a:effectLst/>
              <a:uLnTx/>
              <a:uFillTx/>
              <a:latin typeface="Corbel"/>
              <a:ea typeface="+mn-ea"/>
              <a:cs typeface="+mn-cs"/>
            </a:endParaRPr>
          </a:p>
        </p:txBody>
      </p:sp>
      <p:sp>
        <p:nvSpPr>
          <p:cNvPr id="11" name="Platshållare för innehåll 3">
            <a:extLst>
              <a:ext uri="{FF2B5EF4-FFF2-40B4-BE49-F238E27FC236}">
                <a16:creationId xmlns:a16="http://schemas.microsoft.com/office/drawing/2014/main" id="{59CCCFE9-F80C-4FDF-56FC-58BA2C182826}"/>
              </a:ext>
            </a:extLst>
          </p:cNvPr>
          <p:cNvSpPr txBox="1">
            <a:spLocks/>
          </p:cNvSpPr>
          <p:nvPr/>
        </p:nvSpPr>
        <p:spPr>
          <a:xfrm>
            <a:off x="7294222" y="2053682"/>
            <a:ext cx="2844799" cy="536363"/>
          </a:xfrm>
          <a:prstGeom prst="rect">
            <a:avLst/>
          </a:prstGeom>
          <a:noFill/>
        </p:spPr>
        <p:txBody>
          <a:bodyPr vert="horz" lIns="0" tIns="0" rIns="0" bIns="0" rtlCol="0">
            <a:normAutofit lnSpcReduction="10000"/>
          </a:bodyPr>
          <a:lstStyle>
            <a:lvl1pPr marL="180975" indent="-1809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2"/>
                </a:solidFill>
                <a:latin typeface="Corbel" panose="020B0503020204020204" pitchFamily="34" charset="0"/>
                <a:ea typeface="+mn-ea"/>
                <a:cs typeface="+mn-cs"/>
              </a:defRPr>
            </a:lvl1pPr>
            <a:lvl2pPr marL="361950" indent="-180975" algn="l" defTabSz="914400" rtl="0" eaLnBrk="1" latinLnBrk="0" hangingPunct="1">
              <a:lnSpc>
                <a:spcPct val="90000"/>
              </a:lnSpc>
              <a:spcBef>
                <a:spcPts val="0"/>
              </a:spcBef>
              <a:spcAft>
                <a:spcPts val="600"/>
              </a:spcAft>
              <a:buFont typeface="Arial" panose="020B0604020202020204" pitchFamily="34" charset="0"/>
              <a:buChar char="•"/>
              <a:defRPr sz="2000" kern="1200">
                <a:solidFill>
                  <a:schemeClr val="tx2"/>
                </a:solidFill>
                <a:latin typeface="Corbel" panose="020B0503020204020204" pitchFamily="34" charset="0"/>
                <a:ea typeface="+mn-ea"/>
                <a:cs typeface="+mn-cs"/>
              </a:defRPr>
            </a:lvl2pPr>
            <a:lvl3pPr marL="539750" indent="-177800" algn="l" defTabSz="914400" rtl="0" eaLnBrk="1" latinLnBrk="0" hangingPunct="1">
              <a:lnSpc>
                <a:spcPct val="90000"/>
              </a:lnSpc>
              <a:spcBef>
                <a:spcPts val="0"/>
              </a:spcBef>
              <a:spcAft>
                <a:spcPts val="600"/>
              </a:spcAft>
              <a:buFont typeface="Arial" panose="020B0604020202020204" pitchFamily="34" charset="0"/>
              <a:buChar char="•"/>
              <a:defRPr sz="1800" kern="1200">
                <a:solidFill>
                  <a:schemeClr val="tx2"/>
                </a:solidFill>
                <a:latin typeface="Corbel" panose="020B0503020204020204" pitchFamily="34" charset="0"/>
                <a:ea typeface="+mn-ea"/>
                <a:cs typeface="+mn-cs"/>
              </a:defRPr>
            </a:lvl3pPr>
            <a:lvl4pPr marL="7175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4pPr>
            <a:lvl5pPr marL="8953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600"/>
              </a:spcBef>
              <a:spcAft>
                <a:spcPts val="600"/>
              </a:spcAft>
              <a:buClrTx/>
              <a:buSzTx/>
              <a:buFont typeface="Arial" panose="020B0604020202020204" pitchFamily="34" charset="0"/>
              <a:buNone/>
              <a:tabLst/>
              <a:defRPr/>
            </a:pPr>
            <a:r>
              <a:rPr kumimoji="0" lang="sv-SE" sz="4000" b="1" i="0" u="none" strike="noStrike" kern="1200" cap="none" spc="0" normalizeH="0" baseline="0" noProof="0">
                <a:ln>
                  <a:noFill/>
                </a:ln>
                <a:solidFill>
                  <a:srgbClr val="FFFFFF"/>
                </a:solidFill>
                <a:effectLst/>
                <a:uLnTx/>
                <a:uFillTx/>
                <a:latin typeface="Corbel" panose="020B0503020204020204" pitchFamily="34" charset="0"/>
                <a:ea typeface="+mn-ea"/>
                <a:cs typeface="+mn-cs"/>
              </a:rPr>
              <a:t>MW</a:t>
            </a:r>
            <a:endParaRPr kumimoji="0" lang="sv-SE" sz="2400" b="1"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graphicFrame>
        <p:nvGraphicFramePr>
          <p:cNvPr id="2" name="Diagram 1">
            <a:extLst>
              <a:ext uri="{FF2B5EF4-FFF2-40B4-BE49-F238E27FC236}">
                <a16:creationId xmlns:a16="http://schemas.microsoft.com/office/drawing/2014/main" id="{35024ED0-77B0-4498-12E5-4F4D11E28157}"/>
              </a:ext>
            </a:extLst>
          </p:cNvPr>
          <p:cNvGraphicFramePr/>
          <p:nvPr/>
        </p:nvGraphicFramePr>
        <p:xfrm>
          <a:off x="6887281" y="2407834"/>
          <a:ext cx="3658679" cy="2918626"/>
        </p:xfrm>
        <a:graphic>
          <a:graphicData uri="http://schemas.openxmlformats.org/drawingml/2006/chart">
            <c:chart xmlns:c="http://schemas.openxmlformats.org/drawingml/2006/chart" xmlns:r="http://schemas.openxmlformats.org/officeDocument/2006/relationships" r:id="rId4"/>
          </a:graphicData>
        </a:graphic>
      </p:graphicFrame>
      <p:sp>
        <p:nvSpPr>
          <p:cNvPr id="12" name="Platshållare för innehåll 3">
            <a:extLst>
              <a:ext uri="{FF2B5EF4-FFF2-40B4-BE49-F238E27FC236}">
                <a16:creationId xmlns:a16="http://schemas.microsoft.com/office/drawing/2014/main" id="{916C1FEB-1734-CB9C-AE36-5B7F93531FDD}"/>
              </a:ext>
            </a:extLst>
          </p:cNvPr>
          <p:cNvSpPr txBox="1">
            <a:spLocks/>
          </p:cNvSpPr>
          <p:nvPr/>
        </p:nvSpPr>
        <p:spPr>
          <a:xfrm>
            <a:off x="7556317" y="4375275"/>
            <a:ext cx="661953" cy="282451"/>
          </a:xfrm>
          <a:prstGeom prst="rect">
            <a:avLst/>
          </a:prstGeom>
          <a:noFill/>
        </p:spPr>
        <p:txBody>
          <a:bodyPr vert="horz" lIns="0" tIns="0" rIns="0" bIns="0" rtlCol="0">
            <a:normAutofit fontScale="92500" lnSpcReduction="10000"/>
          </a:bodyPr>
          <a:lstStyle>
            <a:lvl1pPr marL="180975" indent="-1809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2"/>
                </a:solidFill>
                <a:latin typeface="Corbel" panose="020B0503020204020204" pitchFamily="34" charset="0"/>
                <a:ea typeface="+mn-ea"/>
                <a:cs typeface="+mn-cs"/>
              </a:defRPr>
            </a:lvl1pPr>
            <a:lvl2pPr marL="361950" indent="-180975" algn="l" defTabSz="914400" rtl="0" eaLnBrk="1" latinLnBrk="0" hangingPunct="1">
              <a:lnSpc>
                <a:spcPct val="90000"/>
              </a:lnSpc>
              <a:spcBef>
                <a:spcPts val="0"/>
              </a:spcBef>
              <a:spcAft>
                <a:spcPts val="600"/>
              </a:spcAft>
              <a:buFont typeface="Arial" panose="020B0604020202020204" pitchFamily="34" charset="0"/>
              <a:buChar char="•"/>
              <a:defRPr sz="2000" kern="1200">
                <a:solidFill>
                  <a:schemeClr val="tx2"/>
                </a:solidFill>
                <a:latin typeface="Corbel" panose="020B0503020204020204" pitchFamily="34" charset="0"/>
                <a:ea typeface="+mn-ea"/>
                <a:cs typeface="+mn-cs"/>
              </a:defRPr>
            </a:lvl2pPr>
            <a:lvl3pPr marL="539750" indent="-177800" algn="l" defTabSz="914400" rtl="0" eaLnBrk="1" latinLnBrk="0" hangingPunct="1">
              <a:lnSpc>
                <a:spcPct val="90000"/>
              </a:lnSpc>
              <a:spcBef>
                <a:spcPts val="0"/>
              </a:spcBef>
              <a:spcAft>
                <a:spcPts val="600"/>
              </a:spcAft>
              <a:buFont typeface="Arial" panose="020B0604020202020204" pitchFamily="34" charset="0"/>
              <a:buChar char="•"/>
              <a:defRPr sz="1800" kern="1200">
                <a:solidFill>
                  <a:schemeClr val="tx2"/>
                </a:solidFill>
                <a:latin typeface="Corbel" panose="020B0503020204020204" pitchFamily="34" charset="0"/>
                <a:ea typeface="+mn-ea"/>
                <a:cs typeface="+mn-cs"/>
              </a:defRPr>
            </a:lvl3pPr>
            <a:lvl4pPr marL="7175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4pPr>
            <a:lvl5pPr marL="8953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600"/>
              </a:spcBef>
              <a:spcAft>
                <a:spcPts val="600"/>
              </a:spcAft>
              <a:buClrTx/>
              <a:buSzTx/>
              <a:buFont typeface="Arial" panose="020B0604020202020204" pitchFamily="34" charset="0"/>
              <a:buNone/>
              <a:tabLst/>
              <a:defRPr/>
            </a:pPr>
            <a:r>
              <a:rPr kumimoji="0" lang="sv-SE" sz="2400" b="0" i="0" u="none" strike="noStrike" kern="1200" cap="none" spc="0" normalizeH="0" baseline="0" noProof="0">
                <a:ln>
                  <a:noFill/>
                </a:ln>
                <a:solidFill>
                  <a:srgbClr val="FFFFFF"/>
                </a:solidFill>
                <a:effectLst/>
                <a:uLnTx/>
                <a:uFillTx/>
                <a:latin typeface="Corbel" panose="020B0503020204020204" pitchFamily="34" charset="0"/>
                <a:ea typeface="+mn-ea"/>
                <a:cs typeface="+mn-cs"/>
              </a:rPr>
              <a:t>13</a:t>
            </a:r>
          </a:p>
        </p:txBody>
      </p:sp>
      <p:sp>
        <p:nvSpPr>
          <p:cNvPr id="13" name="Platshållare för innehåll 3">
            <a:extLst>
              <a:ext uri="{FF2B5EF4-FFF2-40B4-BE49-F238E27FC236}">
                <a16:creationId xmlns:a16="http://schemas.microsoft.com/office/drawing/2014/main" id="{1E8BF590-3ABE-1FB7-EB91-7B9C46DB915C}"/>
              </a:ext>
            </a:extLst>
          </p:cNvPr>
          <p:cNvSpPr txBox="1">
            <a:spLocks/>
          </p:cNvSpPr>
          <p:nvPr/>
        </p:nvSpPr>
        <p:spPr>
          <a:xfrm>
            <a:off x="9221287" y="3068580"/>
            <a:ext cx="661953" cy="536363"/>
          </a:xfrm>
          <a:prstGeom prst="rect">
            <a:avLst/>
          </a:prstGeom>
          <a:noFill/>
        </p:spPr>
        <p:txBody>
          <a:bodyPr vert="horz" lIns="0" tIns="0" rIns="0" bIns="0" rtlCol="0">
            <a:normAutofit/>
          </a:bodyPr>
          <a:lstStyle>
            <a:lvl1pPr marL="180975" indent="-1809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2"/>
                </a:solidFill>
                <a:latin typeface="Corbel" panose="020B0503020204020204" pitchFamily="34" charset="0"/>
                <a:ea typeface="+mn-ea"/>
                <a:cs typeface="+mn-cs"/>
              </a:defRPr>
            </a:lvl1pPr>
            <a:lvl2pPr marL="361950" indent="-180975" algn="l" defTabSz="914400" rtl="0" eaLnBrk="1" latinLnBrk="0" hangingPunct="1">
              <a:lnSpc>
                <a:spcPct val="90000"/>
              </a:lnSpc>
              <a:spcBef>
                <a:spcPts val="0"/>
              </a:spcBef>
              <a:spcAft>
                <a:spcPts val="600"/>
              </a:spcAft>
              <a:buFont typeface="Arial" panose="020B0604020202020204" pitchFamily="34" charset="0"/>
              <a:buChar char="•"/>
              <a:defRPr sz="2000" kern="1200">
                <a:solidFill>
                  <a:schemeClr val="tx2"/>
                </a:solidFill>
                <a:latin typeface="Corbel" panose="020B0503020204020204" pitchFamily="34" charset="0"/>
                <a:ea typeface="+mn-ea"/>
                <a:cs typeface="+mn-cs"/>
              </a:defRPr>
            </a:lvl2pPr>
            <a:lvl3pPr marL="539750" indent="-177800" algn="l" defTabSz="914400" rtl="0" eaLnBrk="1" latinLnBrk="0" hangingPunct="1">
              <a:lnSpc>
                <a:spcPct val="90000"/>
              </a:lnSpc>
              <a:spcBef>
                <a:spcPts val="0"/>
              </a:spcBef>
              <a:spcAft>
                <a:spcPts val="600"/>
              </a:spcAft>
              <a:buFont typeface="Arial" panose="020B0604020202020204" pitchFamily="34" charset="0"/>
              <a:buChar char="•"/>
              <a:defRPr sz="1800" kern="1200">
                <a:solidFill>
                  <a:schemeClr val="tx2"/>
                </a:solidFill>
                <a:latin typeface="Corbel" panose="020B0503020204020204" pitchFamily="34" charset="0"/>
                <a:ea typeface="+mn-ea"/>
                <a:cs typeface="+mn-cs"/>
              </a:defRPr>
            </a:lvl3pPr>
            <a:lvl4pPr marL="7175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4pPr>
            <a:lvl5pPr marL="8953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600"/>
              </a:spcBef>
              <a:spcAft>
                <a:spcPts val="600"/>
              </a:spcAft>
              <a:buClrTx/>
              <a:buSzTx/>
              <a:buFont typeface="Arial" panose="020B0604020202020204" pitchFamily="34" charset="0"/>
              <a:buNone/>
              <a:tabLst/>
              <a:defRPr/>
            </a:pPr>
            <a:r>
              <a:rPr kumimoji="0" lang="sv-SE" sz="2400" b="0" i="0" u="none" strike="noStrike" kern="1200" cap="none" spc="0" normalizeH="0" baseline="0" noProof="0">
                <a:ln>
                  <a:noFill/>
                </a:ln>
                <a:solidFill>
                  <a:srgbClr val="FFFFFF"/>
                </a:solidFill>
                <a:effectLst/>
                <a:uLnTx/>
                <a:uFillTx/>
                <a:latin typeface="Corbel" panose="020B0503020204020204" pitchFamily="34" charset="0"/>
                <a:ea typeface="+mn-ea"/>
                <a:cs typeface="+mn-cs"/>
              </a:rPr>
              <a:t>350</a:t>
            </a:r>
          </a:p>
        </p:txBody>
      </p:sp>
      <p:pic>
        <p:nvPicPr>
          <p:cNvPr id="15" name="Bildobjekt 14" descr="En bild som visar pil&#10;&#10;Automatiskt genererad beskrivning">
            <a:extLst>
              <a:ext uri="{FF2B5EF4-FFF2-40B4-BE49-F238E27FC236}">
                <a16:creationId xmlns:a16="http://schemas.microsoft.com/office/drawing/2014/main" id="{38912467-8E32-B6CA-86A0-E3A06E69AD2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21287" y="4252858"/>
            <a:ext cx="1635801" cy="724043"/>
          </a:xfrm>
          <a:prstGeom prst="rect">
            <a:avLst/>
          </a:prstGeom>
        </p:spPr>
      </p:pic>
      <p:sp>
        <p:nvSpPr>
          <p:cNvPr id="4" name="textruta 3">
            <a:extLst>
              <a:ext uri="{FF2B5EF4-FFF2-40B4-BE49-F238E27FC236}">
                <a16:creationId xmlns:a16="http://schemas.microsoft.com/office/drawing/2014/main" id="{76669C31-6466-7892-8C1B-994ACEEB5640}"/>
              </a:ext>
            </a:extLst>
          </p:cNvPr>
          <p:cNvSpPr txBox="1"/>
          <p:nvPr/>
        </p:nvSpPr>
        <p:spPr>
          <a:xfrm>
            <a:off x="6920150" y="2631105"/>
            <a:ext cx="1346843" cy="120032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srgbClr val="000000"/>
                </a:solidFill>
                <a:effectLst/>
                <a:uLnTx/>
                <a:uFillTx/>
                <a:latin typeface="Corbel"/>
                <a:ea typeface="+mn-ea"/>
                <a:cs typeface="+mn-cs"/>
              </a:rPr>
              <a:t>50 000 </a:t>
            </a:r>
            <a:br>
              <a:rPr kumimoji="0" lang="sv-SE" sz="1800" b="0" i="0" u="none" strike="noStrike" kern="1200" cap="none" spc="0" normalizeH="0" baseline="0" noProof="0">
                <a:ln>
                  <a:noFill/>
                </a:ln>
                <a:solidFill>
                  <a:srgbClr val="000000"/>
                </a:solidFill>
                <a:effectLst/>
                <a:uLnTx/>
                <a:uFillTx/>
                <a:latin typeface="Corbel"/>
                <a:ea typeface="+mn-ea"/>
                <a:cs typeface="+mn-cs"/>
              </a:rPr>
            </a:br>
            <a:r>
              <a:rPr kumimoji="0" lang="sv-SE" sz="1800" b="0" i="0" u="none" strike="noStrike" kern="1200" cap="none" spc="0" normalizeH="0" baseline="0" noProof="0">
                <a:ln>
                  <a:noFill/>
                </a:ln>
                <a:solidFill>
                  <a:srgbClr val="000000"/>
                </a:solidFill>
                <a:effectLst/>
                <a:uLnTx/>
                <a:uFillTx/>
                <a:latin typeface="Corbel"/>
                <a:ea typeface="+mn-ea"/>
                <a:cs typeface="+mn-cs"/>
              </a:rPr>
              <a:t>elbilar som </a:t>
            </a:r>
            <a:br>
              <a:rPr kumimoji="0" lang="sv-SE" sz="1800" b="0" i="0" u="none" strike="noStrike" kern="1200" cap="none" spc="0" normalizeH="0" baseline="0" noProof="0">
                <a:ln>
                  <a:noFill/>
                </a:ln>
                <a:solidFill>
                  <a:srgbClr val="000000"/>
                </a:solidFill>
                <a:effectLst/>
                <a:uLnTx/>
                <a:uFillTx/>
                <a:latin typeface="Corbel"/>
                <a:ea typeface="+mn-ea"/>
                <a:cs typeface="+mn-cs"/>
              </a:rPr>
            </a:br>
            <a:r>
              <a:rPr kumimoji="0" lang="sv-SE" sz="1800" b="0" i="0" u="none" strike="noStrike" kern="1200" cap="none" spc="0" normalizeH="0" baseline="0" noProof="0">
                <a:ln>
                  <a:noFill/>
                </a:ln>
                <a:solidFill>
                  <a:srgbClr val="000000"/>
                </a:solidFill>
                <a:effectLst/>
                <a:uLnTx/>
                <a:uFillTx/>
                <a:latin typeface="Corbel"/>
                <a:ea typeface="+mn-ea"/>
                <a:cs typeface="+mn-cs"/>
              </a:rPr>
              <a:t>laddas med </a:t>
            </a:r>
            <a:br>
              <a:rPr kumimoji="0" lang="sv-SE" sz="1800" b="0" i="0" u="none" strike="noStrike" kern="1200" cap="none" spc="0" normalizeH="0" baseline="0" noProof="0">
                <a:ln>
                  <a:noFill/>
                </a:ln>
                <a:solidFill>
                  <a:srgbClr val="000000"/>
                </a:solidFill>
                <a:effectLst/>
                <a:uLnTx/>
                <a:uFillTx/>
                <a:latin typeface="Corbel"/>
                <a:ea typeface="+mn-ea"/>
                <a:cs typeface="+mn-cs"/>
              </a:rPr>
            </a:br>
            <a:r>
              <a:rPr kumimoji="0" lang="sv-SE" sz="1800" b="0" i="0" u="none" strike="noStrike" kern="1200" cap="none" spc="0" normalizeH="0" baseline="0" noProof="0">
                <a:ln>
                  <a:noFill/>
                </a:ln>
                <a:solidFill>
                  <a:srgbClr val="000000"/>
                </a:solidFill>
                <a:effectLst/>
                <a:uLnTx/>
                <a:uFillTx/>
                <a:latin typeface="Corbel"/>
                <a:ea typeface="+mn-ea"/>
                <a:cs typeface="+mn-cs"/>
              </a:rPr>
              <a:t>upp till 7 kW</a:t>
            </a:r>
          </a:p>
        </p:txBody>
      </p:sp>
    </p:spTree>
    <p:extLst>
      <p:ext uri="{BB962C8B-B14F-4D97-AF65-F5344CB8AC3E}">
        <p14:creationId xmlns:p14="http://schemas.microsoft.com/office/powerpoint/2010/main" val="1964836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tshållare för bild 6" descr="En bild som visar kopp, sitter, bil, bord&#10;&#10;Automatiskt genererad beskrivning">
            <a:extLst>
              <a:ext uri="{FF2B5EF4-FFF2-40B4-BE49-F238E27FC236}">
                <a16:creationId xmlns:a16="http://schemas.microsoft.com/office/drawing/2014/main" id="{E4C08227-3B7B-C448-AA41-3759DE3C3B7E}"/>
              </a:ext>
            </a:extLst>
          </p:cNvPr>
          <p:cNvPicPr>
            <a:picLocks noChangeAspect="1"/>
          </p:cNvPicPr>
          <p:nvPr/>
        </p:nvPicPr>
        <p:blipFill>
          <a:blip r:embed="rId3" cstate="screen">
            <a:alphaModFix amt="17000"/>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33" name="Rubrik 5">
            <a:extLst>
              <a:ext uri="{FF2B5EF4-FFF2-40B4-BE49-F238E27FC236}">
                <a16:creationId xmlns:a16="http://schemas.microsoft.com/office/drawing/2014/main" id="{75644F77-1FD2-1648-BB09-4A08891B1A64}"/>
              </a:ext>
            </a:extLst>
          </p:cNvPr>
          <p:cNvSpPr txBox="1">
            <a:spLocks/>
          </p:cNvSpPr>
          <p:nvPr/>
        </p:nvSpPr>
        <p:spPr>
          <a:xfrm>
            <a:off x="0" y="546083"/>
            <a:ext cx="9123191" cy="789411"/>
          </a:xfrm>
          <a:prstGeom prst="rect">
            <a:avLst/>
          </a:prstGeom>
          <a:solidFill>
            <a:schemeClr val="accent1">
              <a:alpha val="75000"/>
            </a:schemeClr>
          </a:solidFill>
        </p:spPr>
        <p:txBody>
          <a:bodyPr lIns="91440" tIns="45720" rIns="91440" bIns="45720" anchor="ctr"/>
          <a:lstStyle>
            <a:lvl1pPr algn="l" defTabSz="914400" rtl="0" eaLnBrk="1" latinLnBrk="0" hangingPunct="1">
              <a:lnSpc>
                <a:spcPct val="90000"/>
              </a:lnSpc>
              <a:spcBef>
                <a:spcPct val="0"/>
              </a:spcBef>
              <a:buNone/>
              <a:defRPr sz="3600" b="1" kern="1200">
                <a:solidFill>
                  <a:schemeClr val="accent1"/>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3600" b="1" i="0" u="none" strike="noStrike" kern="1200" cap="none" spc="0" normalizeH="0" baseline="0" noProof="0">
                <a:ln>
                  <a:noFill/>
                </a:ln>
                <a:solidFill>
                  <a:srgbClr val="FFFFFF"/>
                </a:solidFill>
                <a:effectLst/>
                <a:uLnTx/>
                <a:uFillTx/>
                <a:latin typeface="Century Gothic"/>
                <a:ea typeface="+mj-ea"/>
                <a:cs typeface="+mj-cs"/>
              </a:rPr>
              <a:t> Fyra nivåer av smart laddning</a:t>
            </a:r>
          </a:p>
        </p:txBody>
      </p:sp>
      <p:pic>
        <p:nvPicPr>
          <p:cNvPr id="36" name="Bildobjekt 35">
            <a:extLst>
              <a:ext uri="{FF2B5EF4-FFF2-40B4-BE49-F238E27FC236}">
                <a16:creationId xmlns:a16="http://schemas.microsoft.com/office/drawing/2014/main" id="{0B74A28D-C4F4-F649-BB1F-86CCB3CAE82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32012" y="736583"/>
            <a:ext cx="10927976" cy="5293342"/>
          </a:xfrm>
          <a:prstGeom prst="rect">
            <a:avLst/>
          </a:prstGeom>
        </p:spPr>
      </p:pic>
    </p:spTree>
    <p:extLst>
      <p:ext uri="{BB962C8B-B14F-4D97-AF65-F5344CB8AC3E}">
        <p14:creationId xmlns:p14="http://schemas.microsoft.com/office/powerpoint/2010/main" val="1092451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latshållare för bild 26">
            <a:extLst>
              <a:ext uri="{FF2B5EF4-FFF2-40B4-BE49-F238E27FC236}">
                <a16:creationId xmlns:a16="http://schemas.microsoft.com/office/drawing/2014/main" id="{9E1C4A3D-B42F-D2B5-1C46-2AB996245B77}"/>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p:pic>
      <p:graphicFrame>
        <p:nvGraphicFramePr>
          <p:cNvPr id="10" name="Tabell 3">
            <a:extLst>
              <a:ext uri="{FF2B5EF4-FFF2-40B4-BE49-F238E27FC236}">
                <a16:creationId xmlns:a16="http://schemas.microsoft.com/office/drawing/2014/main" id="{38824024-ACAB-9725-7C9E-71C45D8083A9}"/>
              </a:ext>
            </a:extLst>
          </p:cNvPr>
          <p:cNvGraphicFramePr>
            <a:graphicFrameLocks noGrp="1"/>
          </p:cNvGraphicFramePr>
          <p:nvPr/>
        </p:nvGraphicFramePr>
        <p:xfrm>
          <a:off x="655319" y="2068976"/>
          <a:ext cx="3108960" cy="2743200"/>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3042761425"/>
                    </a:ext>
                  </a:extLst>
                </a:gridCol>
                <a:gridCol w="1554480">
                  <a:extLst>
                    <a:ext uri="{9D8B030D-6E8A-4147-A177-3AD203B41FA5}">
                      <a16:colId xmlns:a16="http://schemas.microsoft.com/office/drawing/2014/main" val="3961462915"/>
                    </a:ext>
                  </a:extLst>
                </a:gridCol>
              </a:tblGrid>
              <a:tr h="914400">
                <a:tc>
                  <a:txBody>
                    <a:bodyPr/>
                    <a:lstStyle/>
                    <a:p>
                      <a:pPr lvl="0">
                        <a:buNone/>
                      </a:pPr>
                      <a:endParaRPr lang="sv-SE" sz="1400"/>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Sänka effekttoppar med lastbalansering</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061497286"/>
                  </a:ext>
                </a:extLst>
              </a:tr>
              <a:tr h="914400">
                <a:tc>
                  <a:txBody>
                    <a:bodyPr/>
                    <a:lstStyle/>
                    <a:p>
                      <a:pPr algn="ctr"/>
                      <a:r>
                        <a:rPr lang="sv-SE" sz="1400" b="1"/>
                        <a:t>Kort sikt </a:t>
                      </a:r>
                      <a:br>
                        <a:rPr lang="sv-SE" sz="1400" b="1"/>
                      </a:br>
                      <a:r>
                        <a:rPr lang="sv-SE" sz="1400" b="1"/>
                        <a:t>(2025)</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sv-SE" sz="1300" i="1">
                          <a:solidFill>
                            <a:schemeClr val="bg1"/>
                          </a:solidFill>
                        </a:rPr>
                        <a:t>Finns tekniskt och</a:t>
                      </a:r>
                      <a:br>
                        <a:rPr lang="sv-SE" sz="1300" i="1">
                          <a:solidFill>
                            <a:srgbClr val="FFFFFF"/>
                          </a:solidFill>
                        </a:rPr>
                      </a:br>
                      <a:r>
                        <a:rPr lang="sv-SE" sz="1300" i="1">
                          <a:solidFill>
                            <a:schemeClr val="bg1"/>
                          </a:solidFill>
                        </a:rPr>
                        <a:t>ger god ekonomi</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050807785"/>
                  </a:ext>
                </a:extLst>
              </a:tr>
              <a:tr h="914400">
                <a:tc>
                  <a:txBody>
                    <a:bodyPr/>
                    <a:lstStyle/>
                    <a:p>
                      <a:pPr lvl="0" algn="ctr">
                        <a:buNone/>
                      </a:pPr>
                      <a:r>
                        <a:rPr lang="sv-SE" sz="1400" b="1"/>
                        <a:t>Medellång sikt (2035)</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sv-SE" sz="1300" i="1">
                          <a:solidFill>
                            <a:schemeClr val="bg1"/>
                          </a:solidFill>
                        </a:rPr>
                        <a:t>Ännu större behov med många fordon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68104604"/>
                  </a:ext>
                </a:extLst>
              </a:tr>
            </a:tbl>
          </a:graphicData>
        </a:graphic>
      </p:graphicFrame>
      <p:sp>
        <p:nvSpPr>
          <p:cNvPr id="13" name="Rektangel 12">
            <a:extLst>
              <a:ext uri="{FF2B5EF4-FFF2-40B4-BE49-F238E27FC236}">
                <a16:creationId xmlns:a16="http://schemas.microsoft.com/office/drawing/2014/main" id="{9168294F-C0F0-784D-0C85-544A7394C2B1}"/>
              </a:ext>
            </a:extLst>
          </p:cNvPr>
          <p:cNvSpPr/>
          <p:nvPr/>
        </p:nvSpPr>
        <p:spPr>
          <a:xfrm>
            <a:off x="655319" y="4594146"/>
            <a:ext cx="10881360" cy="914401"/>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F2148FBE-285E-EB4E-5E2E-D711FDB0C8AA}"/>
              </a:ext>
            </a:extLst>
          </p:cNvPr>
          <p:cNvSpPr/>
          <p:nvPr/>
        </p:nvSpPr>
        <p:spPr>
          <a:xfrm>
            <a:off x="1205255" y="5059309"/>
            <a:ext cx="236461" cy="1800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1"/>
          </a:p>
        </p:txBody>
      </p:sp>
      <p:sp>
        <p:nvSpPr>
          <p:cNvPr id="17" name="Rektangel 16">
            <a:extLst>
              <a:ext uri="{FF2B5EF4-FFF2-40B4-BE49-F238E27FC236}">
                <a16:creationId xmlns:a16="http://schemas.microsoft.com/office/drawing/2014/main" id="{20E7C77F-6C71-2B20-6690-D317517CD0A4}"/>
              </a:ext>
            </a:extLst>
          </p:cNvPr>
          <p:cNvSpPr/>
          <p:nvPr/>
        </p:nvSpPr>
        <p:spPr>
          <a:xfrm>
            <a:off x="2949668" y="5056723"/>
            <a:ext cx="236461" cy="18001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1"/>
          </a:p>
        </p:txBody>
      </p:sp>
      <p:sp>
        <p:nvSpPr>
          <p:cNvPr id="23" name="Rektangel 22">
            <a:extLst>
              <a:ext uri="{FF2B5EF4-FFF2-40B4-BE49-F238E27FC236}">
                <a16:creationId xmlns:a16="http://schemas.microsoft.com/office/drawing/2014/main" id="{65AB65D2-D236-7491-309F-0661DA06EDCB}"/>
              </a:ext>
            </a:extLst>
          </p:cNvPr>
          <p:cNvSpPr/>
          <p:nvPr/>
        </p:nvSpPr>
        <p:spPr>
          <a:xfrm>
            <a:off x="7156680" y="5051063"/>
            <a:ext cx="236461" cy="180013"/>
          </a:xfrm>
          <a:prstGeom prst="rect">
            <a:avLst/>
          </a:prstGeom>
          <a:solidFill>
            <a:srgbClr val="56AB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1"/>
          </a:p>
        </p:txBody>
      </p:sp>
      <p:sp>
        <p:nvSpPr>
          <p:cNvPr id="24" name="Rektangel 23">
            <a:extLst>
              <a:ext uri="{FF2B5EF4-FFF2-40B4-BE49-F238E27FC236}">
                <a16:creationId xmlns:a16="http://schemas.microsoft.com/office/drawing/2014/main" id="{9A282943-6309-88F7-8FCD-1CEFDD5514FE}"/>
              </a:ext>
            </a:extLst>
          </p:cNvPr>
          <p:cNvSpPr/>
          <p:nvPr/>
        </p:nvSpPr>
        <p:spPr>
          <a:xfrm>
            <a:off x="4776172" y="5062030"/>
            <a:ext cx="236461" cy="180013"/>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1"/>
          </a:p>
        </p:txBody>
      </p:sp>
      <p:sp>
        <p:nvSpPr>
          <p:cNvPr id="25" name="textruta 24">
            <a:extLst>
              <a:ext uri="{FF2B5EF4-FFF2-40B4-BE49-F238E27FC236}">
                <a16:creationId xmlns:a16="http://schemas.microsoft.com/office/drawing/2014/main" id="{CD245329-0C58-F46C-F05B-D61AB9381844}"/>
              </a:ext>
            </a:extLst>
          </p:cNvPr>
          <p:cNvSpPr txBox="1"/>
          <p:nvPr/>
        </p:nvSpPr>
        <p:spPr>
          <a:xfrm>
            <a:off x="1420775" y="4976802"/>
            <a:ext cx="151125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1600" b="1">
                <a:solidFill>
                  <a:srgbClr val="3F3F3F"/>
                </a:solidFill>
              </a:rPr>
              <a:t>Låg potential</a:t>
            </a:r>
          </a:p>
        </p:txBody>
      </p:sp>
      <p:sp>
        <p:nvSpPr>
          <p:cNvPr id="26" name="textruta 25">
            <a:extLst>
              <a:ext uri="{FF2B5EF4-FFF2-40B4-BE49-F238E27FC236}">
                <a16:creationId xmlns:a16="http://schemas.microsoft.com/office/drawing/2014/main" id="{05C15A59-48B8-6300-9F67-FF727070746E}"/>
              </a:ext>
            </a:extLst>
          </p:cNvPr>
          <p:cNvSpPr txBox="1"/>
          <p:nvPr/>
        </p:nvSpPr>
        <p:spPr>
          <a:xfrm>
            <a:off x="3157309" y="4976802"/>
            <a:ext cx="161886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1600" b="1">
                <a:solidFill>
                  <a:srgbClr val="3F3F3F"/>
                </a:solidFill>
              </a:rPr>
              <a:t>Viss potential</a:t>
            </a:r>
            <a:endParaRPr lang="sv-SE" b="1"/>
          </a:p>
        </p:txBody>
      </p:sp>
      <p:sp>
        <p:nvSpPr>
          <p:cNvPr id="36" name="textruta 35">
            <a:extLst>
              <a:ext uri="{FF2B5EF4-FFF2-40B4-BE49-F238E27FC236}">
                <a16:creationId xmlns:a16="http://schemas.microsoft.com/office/drawing/2014/main" id="{D8CD9282-2BD6-403F-AA25-086A01ED72B0}"/>
              </a:ext>
            </a:extLst>
          </p:cNvPr>
          <p:cNvSpPr txBox="1"/>
          <p:nvPr/>
        </p:nvSpPr>
        <p:spPr>
          <a:xfrm>
            <a:off x="4994111" y="4986364"/>
            <a:ext cx="214493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1600" b="1">
                <a:solidFill>
                  <a:srgbClr val="3F3F3F"/>
                </a:solidFill>
              </a:rPr>
              <a:t>Medelstor potential</a:t>
            </a:r>
            <a:endParaRPr lang="sv-SE" b="1"/>
          </a:p>
        </p:txBody>
      </p:sp>
      <p:sp>
        <p:nvSpPr>
          <p:cNvPr id="37" name="textruta 36">
            <a:extLst>
              <a:ext uri="{FF2B5EF4-FFF2-40B4-BE49-F238E27FC236}">
                <a16:creationId xmlns:a16="http://schemas.microsoft.com/office/drawing/2014/main" id="{62AE1C42-2185-B4A5-939E-F104DCC3A5EA}"/>
              </a:ext>
            </a:extLst>
          </p:cNvPr>
          <p:cNvSpPr txBox="1"/>
          <p:nvPr/>
        </p:nvSpPr>
        <p:spPr>
          <a:xfrm>
            <a:off x="7372787" y="4976066"/>
            <a:ext cx="214493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1600" b="1">
                <a:solidFill>
                  <a:srgbClr val="3F3F3F"/>
                </a:solidFill>
              </a:rPr>
              <a:t>Hög potential</a:t>
            </a:r>
            <a:endParaRPr lang="sv-SE" b="1"/>
          </a:p>
        </p:txBody>
      </p:sp>
      <p:sp>
        <p:nvSpPr>
          <p:cNvPr id="2" name="Rektangel 1">
            <a:extLst>
              <a:ext uri="{FF2B5EF4-FFF2-40B4-BE49-F238E27FC236}">
                <a16:creationId xmlns:a16="http://schemas.microsoft.com/office/drawing/2014/main" id="{D6744208-8961-48C4-FA22-39F49BCF146D}"/>
              </a:ext>
            </a:extLst>
          </p:cNvPr>
          <p:cNvSpPr/>
          <p:nvPr/>
        </p:nvSpPr>
        <p:spPr>
          <a:xfrm>
            <a:off x="609043" y="7301984"/>
            <a:ext cx="10881360" cy="914401"/>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aphicFrame>
        <p:nvGraphicFramePr>
          <p:cNvPr id="3" name="Tabell 3">
            <a:extLst>
              <a:ext uri="{FF2B5EF4-FFF2-40B4-BE49-F238E27FC236}">
                <a16:creationId xmlns:a16="http://schemas.microsoft.com/office/drawing/2014/main" id="{CBFC0098-409E-A925-19C0-E0A2B2EE72FC}"/>
              </a:ext>
            </a:extLst>
          </p:cNvPr>
          <p:cNvGraphicFramePr>
            <a:graphicFrameLocks noGrp="1"/>
          </p:cNvGraphicFramePr>
          <p:nvPr/>
        </p:nvGraphicFramePr>
        <p:xfrm>
          <a:off x="655319" y="2068976"/>
          <a:ext cx="10881360" cy="914400"/>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3042761425"/>
                    </a:ext>
                  </a:extLst>
                </a:gridCol>
                <a:gridCol w="1554480">
                  <a:extLst>
                    <a:ext uri="{9D8B030D-6E8A-4147-A177-3AD203B41FA5}">
                      <a16:colId xmlns:a16="http://schemas.microsoft.com/office/drawing/2014/main" val="3961462915"/>
                    </a:ext>
                  </a:extLst>
                </a:gridCol>
                <a:gridCol w="1554480">
                  <a:extLst>
                    <a:ext uri="{9D8B030D-6E8A-4147-A177-3AD203B41FA5}">
                      <a16:colId xmlns:a16="http://schemas.microsoft.com/office/drawing/2014/main" val="2101830514"/>
                    </a:ext>
                  </a:extLst>
                </a:gridCol>
                <a:gridCol w="1554480">
                  <a:extLst>
                    <a:ext uri="{9D8B030D-6E8A-4147-A177-3AD203B41FA5}">
                      <a16:colId xmlns:a16="http://schemas.microsoft.com/office/drawing/2014/main" val="3013806054"/>
                    </a:ext>
                  </a:extLst>
                </a:gridCol>
                <a:gridCol w="1554480">
                  <a:extLst>
                    <a:ext uri="{9D8B030D-6E8A-4147-A177-3AD203B41FA5}">
                      <a16:colId xmlns:a16="http://schemas.microsoft.com/office/drawing/2014/main" val="1915848071"/>
                    </a:ext>
                  </a:extLst>
                </a:gridCol>
                <a:gridCol w="1554480">
                  <a:extLst>
                    <a:ext uri="{9D8B030D-6E8A-4147-A177-3AD203B41FA5}">
                      <a16:colId xmlns:a16="http://schemas.microsoft.com/office/drawing/2014/main" val="3771172407"/>
                    </a:ext>
                  </a:extLst>
                </a:gridCol>
                <a:gridCol w="1554480">
                  <a:extLst>
                    <a:ext uri="{9D8B030D-6E8A-4147-A177-3AD203B41FA5}">
                      <a16:colId xmlns:a16="http://schemas.microsoft.com/office/drawing/2014/main" val="3708083824"/>
                    </a:ext>
                  </a:extLst>
                </a:gridCol>
              </a:tblGrid>
              <a:tr h="914400">
                <a:tc>
                  <a:txBody>
                    <a:bodyPr/>
                    <a:lstStyle/>
                    <a:p>
                      <a:pPr lvl="0">
                        <a:buNone/>
                      </a:pPr>
                      <a:endParaRPr lang="sv-SE" sz="1400"/>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Sänka effekttoppar med lastbalansering</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Styra efter elpris eller dynamisk elnätstariff</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Delta på lokala flexibilitets-marknader</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Stödtjänst-marknader &gt;60 min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Stödtjänst-marknader </a:t>
                      </a:r>
                      <a:br>
                        <a:rPr lang="sv-SE" sz="1400"/>
                      </a:br>
                      <a:r>
                        <a:rPr lang="sv-SE" sz="1400"/>
                        <a:t>&lt; 20 min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Flytta själva leveransen  i tid</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061497286"/>
                  </a:ext>
                </a:extLst>
              </a:tr>
            </a:tbl>
          </a:graphicData>
        </a:graphic>
      </p:graphicFrame>
      <p:graphicFrame>
        <p:nvGraphicFramePr>
          <p:cNvPr id="4" name="Tabell 3">
            <a:extLst>
              <a:ext uri="{FF2B5EF4-FFF2-40B4-BE49-F238E27FC236}">
                <a16:creationId xmlns:a16="http://schemas.microsoft.com/office/drawing/2014/main" id="{3717F809-4D33-1EED-4B83-F199F894ED1A}"/>
              </a:ext>
            </a:extLst>
          </p:cNvPr>
          <p:cNvGraphicFramePr>
            <a:graphicFrameLocks noGrp="1"/>
          </p:cNvGraphicFramePr>
          <p:nvPr/>
        </p:nvGraphicFramePr>
        <p:xfrm>
          <a:off x="655319" y="2070000"/>
          <a:ext cx="4663440" cy="2743200"/>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3042761425"/>
                    </a:ext>
                  </a:extLst>
                </a:gridCol>
                <a:gridCol w="1554480">
                  <a:extLst>
                    <a:ext uri="{9D8B030D-6E8A-4147-A177-3AD203B41FA5}">
                      <a16:colId xmlns:a16="http://schemas.microsoft.com/office/drawing/2014/main" val="3961462915"/>
                    </a:ext>
                  </a:extLst>
                </a:gridCol>
                <a:gridCol w="1554480">
                  <a:extLst>
                    <a:ext uri="{9D8B030D-6E8A-4147-A177-3AD203B41FA5}">
                      <a16:colId xmlns:a16="http://schemas.microsoft.com/office/drawing/2014/main" val="2101830514"/>
                    </a:ext>
                  </a:extLst>
                </a:gridCol>
              </a:tblGrid>
              <a:tr h="914400">
                <a:tc>
                  <a:txBody>
                    <a:bodyPr/>
                    <a:lstStyle/>
                    <a:p>
                      <a:pPr lvl="0">
                        <a:buNone/>
                      </a:pPr>
                      <a:endParaRPr lang="sv-SE" sz="1400"/>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Sänka effekttoppar med lastbalansering</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Styra efter elpris eller dynamisk elnätstariff</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061497286"/>
                  </a:ext>
                </a:extLst>
              </a:tr>
              <a:tr h="914400">
                <a:tc>
                  <a:txBody>
                    <a:bodyPr/>
                    <a:lstStyle/>
                    <a:p>
                      <a:pPr algn="ctr"/>
                      <a:r>
                        <a:rPr lang="sv-SE" sz="1400" b="1"/>
                        <a:t>Kort sikt </a:t>
                      </a:r>
                      <a:br>
                        <a:rPr lang="sv-SE" sz="1400" b="1"/>
                      </a:br>
                      <a:r>
                        <a:rPr lang="sv-SE" sz="1400" b="1"/>
                        <a:t>(2025)</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sv-SE" sz="1300" i="1">
                          <a:solidFill>
                            <a:schemeClr val="bg1"/>
                          </a:solidFill>
                        </a:rPr>
                        <a:t>Finns tekniskt och</a:t>
                      </a:r>
                      <a:br>
                        <a:rPr lang="sv-SE" sz="1300" i="1">
                          <a:solidFill>
                            <a:srgbClr val="FFFFFF"/>
                          </a:solidFill>
                        </a:rPr>
                      </a:br>
                      <a:r>
                        <a:rPr lang="sv-SE" sz="1300" i="1">
                          <a:solidFill>
                            <a:schemeClr val="bg1"/>
                          </a:solidFill>
                        </a:rPr>
                        <a:t>ger god ekonomi</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sv-SE" sz="1300" i="1">
                          <a:solidFill>
                            <a:schemeClr val="bg1"/>
                          </a:solidFill>
                        </a:rPr>
                        <a:t>Finns timpris på el men inte för elnät</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4050807785"/>
                  </a:ext>
                </a:extLst>
              </a:tr>
              <a:tr h="914400">
                <a:tc>
                  <a:txBody>
                    <a:bodyPr/>
                    <a:lstStyle/>
                    <a:p>
                      <a:pPr lvl="0" algn="ctr">
                        <a:buNone/>
                      </a:pPr>
                      <a:r>
                        <a:rPr lang="sv-SE" sz="1400" b="1"/>
                        <a:t>Medellång sikt (2035)</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sv-SE" sz="1300" i="1">
                          <a:solidFill>
                            <a:schemeClr val="bg1"/>
                          </a:solidFill>
                        </a:rPr>
                        <a:t>Ännu större behov med många fordon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lvl="0" algn="ctr">
                        <a:buNone/>
                      </a:pPr>
                      <a:r>
                        <a:rPr lang="sv-SE" sz="1300" i="1">
                          <a:solidFill>
                            <a:schemeClr val="bg1"/>
                          </a:solidFill>
                        </a:rPr>
                        <a:t>Prisincitament på plats men mindre </a:t>
                      </a:r>
                      <a:br>
                        <a:rPr lang="sv-SE" sz="1300" i="1">
                          <a:solidFill>
                            <a:srgbClr val="FFFFFF"/>
                          </a:solidFill>
                        </a:rPr>
                      </a:br>
                      <a:r>
                        <a:rPr lang="sv-SE" sz="1300" i="1" err="1">
                          <a:solidFill>
                            <a:schemeClr val="bg1"/>
                          </a:solidFill>
                        </a:rPr>
                        <a:t>flex</a:t>
                      </a:r>
                      <a:r>
                        <a:rPr lang="sv-SE" sz="1300" i="1">
                          <a:solidFill>
                            <a:schemeClr val="bg1"/>
                          </a:solidFill>
                        </a:rPr>
                        <a:t> i flottan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068104604"/>
                  </a:ext>
                </a:extLst>
              </a:tr>
            </a:tbl>
          </a:graphicData>
        </a:graphic>
      </p:graphicFrame>
      <p:graphicFrame>
        <p:nvGraphicFramePr>
          <p:cNvPr id="9" name="Tabell 3">
            <a:extLst>
              <a:ext uri="{FF2B5EF4-FFF2-40B4-BE49-F238E27FC236}">
                <a16:creationId xmlns:a16="http://schemas.microsoft.com/office/drawing/2014/main" id="{BBD94546-E577-2123-78E5-8FBAAFDF07E6}"/>
              </a:ext>
            </a:extLst>
          </p:cNvPr>
          <p:cNvGraphicFramePr>
            <a:graphicFrameLocks noGrp="1"/>
          </p:cNvGraphicFramePr>
          <p:nvPr/>
        </p:nvGraphicFramePr>
        <p:xfrm>
          <a:off x="655319" y="2068976"/>
          <a:ext cx="6217920" cy="2743200"/>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3042761425"/>
                    </a:ext>
                  </a:extLst>
                </a:gridCol>
                <a:gridCol w="1554480">
                  <a:extLst>
                    <a:ext uri="{9D8B030D-6E8A-4147-A177-3AD203B41FA5}">
                      <a16:colId xmlns:a16="http://schemas.microsoft.com/office/drawing/2014/main" val="3961462915"/>
                    </a:ext>
                  </a:extLst>
                </a:gridCol>
                <a:gridCol w="1554480">
                  <a:extLst>
                    <a:ext uri="{9D8B030D-6E8A-4147-A177-3AD203B41FA5}">
                      <a16:colId xmlns:a16="http://schemas.microsoft.com/office/drawing/2014/main" val="2101830514"/>
                    </a:ext>
                  </a:extLst>
                </a:gridCol>
                <a:gridCol w="1554480">
                  <a:extLst>
                    <a:ext uri="{9D8B030D-6E8A-4147-A177-3AD203B41FA5}">
                      <a16:colId xmlns:a16="http://schemas.microsoft.com/office/drawing/2014/main" val="3013806054"/>
                    </a:ext>
                  </a:extLst>
                </a:gridCol>
              </a:tblGrid>
              <a:tr h="914400">
                <a:tc>
                  <a:txBody>
                    <a:bodyPr/>
                    <a:lstStyle/>
                    <a:p>
                      <a:pPr lvl="0">
                        <a:buNone/>
                      </a:pPr>
                      <a:endParaRPr lang="sv-SE" sz="1400"/>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Sänka effekttoppar med lastbalansering</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Styra efter elpris eller dynamisk elnätstariff</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Delta på lokala flexibilitets-marknader</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061497286"/>
                  </a:ext>
                </a:extLst>
              </a:tr>
              <a:tr h="914400">
                <a:tc>
                  <a:txBody>
                    <a:bodyPr/>
                    <a:lstStyle/>
                    <a:p>
                      <a:pPr algn="ctr"/>
                      <a:r>
                        <a:rPr lang="sv-SE" sz="1400" b="1"/>
                        <a:t>Kort sikt </a:t>
                      </a:r>
                      <a:br>
                        <a:rPr lang="sv-SE" sz="1400" b="1"/>
                      </a:br>
                      <a:r>
                        <a:rPr lang="sv-SE" sz="1400" b="1"/>
                        <a:t>(2025)</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bg1">
                        <a:alpha val="59941"/>
                      </a:schemeClr>
                    </a:solidFill>
                  </a:tcPr>
                </a:tc>
                <a:tc>
                  <a:txBody>
                    <a:bodyPr/>
                    <a:lstStyle/>
                    <a:p>
                      <a:pPr algn="ctr"/>
                      <a:r>
                        <a:rPr lang="sv-SE" sz="1300" i="1">
                          <a:solidFill>
                            <a:schemeClr val="bg1"/>
                          </a:solidFill>
                        </a:rPr>
                        <a:t>Finns tekniskt och</a:t>
                      </a:r>
                      <a:br>
                        <a:rPr lang="sv-SE" sz="1300" i="1">
                          <a:solidFill>
                            <a:srgbClr val="FFFFFF"/>
                          </a:solidFill>
                        </a:rPr>
                      </a:br>
                      <a:r>
                        <a:rPr lang="sv-SE" sz="1300" i="1">
                          <a:solidFill>
                            <a:schemeClr val="bg1"/>
                          </a:solidFill>
                        </a:rPr>
                        <a:t>ger god ekonomi</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sv-SE" sz="1300" i="1">
                          <a:solidFill>
                            <a:schemeClr val="bg1"/>
                          </a:solidFill>
                        </a:rPr>
                        <a:t>Finns timpris på el men inte för elnät</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sv-SE" sz="1300" i="1">
                          <a:solidFill>
                            <a:schemeClr val="bg1"/>
                          </a:solidFill>
                        </a:rPr>
                        <a:t>Finns potential </a:t>
                      </a:r>
                      <a:br>
                        <a:rPr lang="sv-SE" sz="1300" i="1">
                          <a:solidFill>
                            <a:srgbClr val="FFFFFF"/>
                          </a:solidFill>
                        </a:rPr>
                      </a:br>
                      <a:r>
                        <a:rPr lang="sv-SE" sz="1300" i="1">
                          <a:solidFill>
                            <a:schemeClr val="bg1"/>
                          </a:solidFill>
                        </a:rPr>
                        <a:t>men få marknader</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4050807785"/>
                  </a:ext>
                </a:extLst>
              </a:tr>
              <a:tr h="914400">
                <a:tc>
                  <a:txBody>
                    <a:bodyPr/>
                    <a:lstStyle/>
                    <a:p>
                      <a:pPr lvl="0" algn="ctr">
                        <a:buNone/>
                      </a:pPr>
                      <a:r>
                        <a:rPr lang="sv-SE" sz="1400" b="1"/>
                        <a:t>Medellång sikt (2035)</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bg1">
                        <a:alpha val="60000"/>
                      </a:schemeClr>
                    </a:solidFill>
                  </a:tcPr>
                </a:tc>
                <a:tc>
                  <a:txBody>
                    <a:bodyPr/>
                    <a:lstStyle/>
                    <a:p>
                      <a:pPr lvl="0" algn="ctr">
                        <a:buNone/>
                      </a:pPr>
                      <a:r>
                        <a:rPr lang="sv-SE" sz="1300" i="1">
                          <a:solidFill>
                            <a:schemeClr val="bg1"/>
                          </a:solidFill>
                        </a:rPr>
                        <a:t>Ännu större behov med många fordon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lvl="0" algn="ctr">
                        <a:buNone/>
                      </a:pPr>
                      <a:r>
                        <a:rPr lang="sv-SE" sz="1300" i="1">
                          <a:solidFill>
                            <a:schemeClr val="bg1"/>
                          </a:solidFill>
                        </a:rPr>
                        <a:t>Prisincitament på plats men mindre </a:t>
                      </a:r>
                      <a:br>
                        <a:rPr lang="sv-SE" sz="1300" i="1">
                          <a:solidFill>
                            <a:srgbClr val="FFFFFF"/>
                          </a:solidFill>
                        </a:rPr>
                      </a:br>
                      <a:r>
                        <a:rPr lang="sv-SE" sz="1300" i="1" err="1">
                          <a:solidFill>
                            <a:schemeClr val="bg1"/>
                          </a:solidFill>
                        </a:rPr>
                        <a:t>flex</a:t>
                      </a:r>
                      <a:r>
                        <a:rPr lang="sv-SE" sz="1300" i="1">
                          <a:solidFill>
                            <a:schemeClr val="bg1"/>
                          </a:solidFill>
                        </a:rPr>
                        <a:t> i flottan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lvl="0" algn="ctr">
                        <a:buNone/>
                      </a:pPr>
                      <a:r>
                        <a:rPr lang="sv-SE" sz="1300" i="1">
                          <a:solidFill>
                            <a:schemeClr val="bg1"/>
                          </a:solidFill>
                        </a:rPr>
                        <a:t>Fler marknader men mindre </a:t>
                      </a:r>
                      <a:r>
                        <a:rPr lang="sv-SE" sz="1300" i="1" err="1">
                          <a:solidFill>
                            <a:schemeClr val="bg1"/>
                          </a:solidFill>
                        </a:rPr>
                        <a:t>flex</a:t>
                      </a:r>
                      <a:r>
                        <a:rPr lang="sv-SE" sz="1300" i="1">
                          <a:solidFill>
                            <a:schemeClr val="bg1"/>
                          </a:solidFill>
                        </a:rPr>
                        <a:t> i flottan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068104604"/>
                  </a:ext>
                </a:extLst>
              </a:tr>
            </a:tbl>
          </a:graphicData>
        </a:graphic>
      </p:graphicFrame>
      <p:graphicFrame>
        <p:nvGraphicFramePr>
          <p:cNvPr id="14" name="Tabell 3">
            <a:extLst>
              <a:ext uri="{FF2B5EF4-FFF2-40B4-BE49-F238E27FC236}">
                <a16:creationId xmlns:a16="http://schemas.microsoft.com/office/drawing/2014/main" id="{895D7458-FD58-A86B-DE38-EB618D390F7B}"/>
              </a:ext>
            </a:extLst>
          </p:cNvPr>
          <p:cNvGraphicFramePr>
            <a:graphicFrameLocks noGrp="1"/>
          </p:cNvGraphicFramePr>
          <p:nvPr/>
        </p:nvGraphicFramePr>
        <p:xfrm>
          <a:off x="655319" y="2068976"/>
          <a:ext cx="7772400" cy="2743200"/>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3042761425"/>
                    </a:ext>
                  </a:extLst>
                </a:gridCol>
                <a:gridCol w="1554480">
                  <a:extLst>
                    <a:ext uri="{9D8B030D-6E8A-4147-A177-3AD203B41FA5}">
                      <a16:colId xmlns:a16="http://schemas.microsoft.com/office/drawing/2014/main" val="3961462915"/>
                    </a:ext>
                  </a:extLst>
                </a:gridCol>
                <a:gridCol w="1554480">
                  <a:extLst>
                    <a:ext uri="{9D8B030D-6E8A-4147-A177-3AD203B41FA5}">
                      <a16:colId xmlns:a16="http://schemas.microsoft.com/office/drawing/2014/main" val="2101830514"/>
                    </a:ext>
                  </a:extLst>
                </a:gridCol>
                <a:gridCol w="1554480">
                  <a:extLst>
                    <a:ext uri="{9D8B030D-6E8A-4147-A177-3AD203B41FA5}">
                      <a16:colId xmlns:a16="http://schemas.microsoft.com/office/drawing/2014/main" val="3013806054"/>
                    </a:ext>
                  </a:extLst>
                </a:gridCol>
                <a:gridCol w="1554480">
                  <a:extLst>
                    <a:ext uri="{9D8B030D-6E8A-4147-A177-3AD203B41FA5}">
                      <a16:colId xmlns:a16="http://schemas.microsoft.com/office/drawing/2014/main" val="1915848071"/>
                    </a:ext>
                  </a:extLst>
                </a:gridCol>
              </a:tblGrid>
              <a:tr h="914400">
                <a:tc>
                  <a:txBody>
                    <a:bodyPr/>
                    <a:lstStyle/>
                    <a:p>
                      <a:pPr lvl="0">
                        <a:buNone/>
                      </a:pPr>
                      <a:endParaRPr lang="sv-SE" sz="1400"/>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Sänka effekttoppar med lastbalansering</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Styra efter elpris eller dynamisk elnätstariff</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Delta på lokala flexibilitets-marknader</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Stödtjänst-marknader &gt;60 min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061497286"/>
                  </a:ext>
                </a:extLst>
              </a:tr>
              <a:tr h="914400">
                <a:tc>
                  <a:txBody>
                    <a:bodyPr/>
                    <a:lstStyle/>
                    <a:p>
                      <a:pPr algn="ctr"/>
                      <a:r>
                        <a:rPr lang="sv-SE" sz="1400" b="1"/>
                        <a:t>Kort sikt </a:t>
                      </a:r>
                      <a:br>
                        <a:rPr lang="sv-SE" sz="1400" b="1"/>
                      </a:br>
                      <a:r>
                        <a:rPr lang="sv-SE" sz="1400" b="1"/>
                        <a:t>(2025)</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bg1">
                        <a:alpha val="59941"/>
                      </a:schemeClr>
                    </a:solidFill>
                  </a:tcPr>
                </a:tc>
                <a:tc>
                  <a:txBody>
                    <a:bodyPr/>
                    <a:lstStyle/>
                    <a:p>
                      <a:pPr algn="ctr"/>
                      <a:r>
                        <a:rPr lang="sv-SE" sz="1300" i="1">
                          <a:solidFill>
                            <a:schemeClr val="bg1"/>
                          </a:solidFill>
                        </a:rPr>
                        <a:t>Finns tekniskt och</a:t>
                      </a:r>
                      <a:br>
                        <a:rPr lang="sv-SE" sz="1300" i="1">
                          <a:solidFill>
                            <a:srgbClr val="FFFFFF"/>
                          </a:solidFill>
                        </a:rPr>
                      </a:br>
                      <a:r>
                        <a:rPr lang="sv-SE" sz="1300" i="1">
                          <a:solidFill>
                            <a:schemeClr val="bg1"/>
                          </a:solidFill>
                        </a:rPr>
                        <a:t>ger god ekonomi</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sv-SE" sz="1300" i="1">
                          <a:solidFill>
                            <a:schemeClr val="bg1"/>
                          </a:solidFill>
                        </a:rPr>
                        <a:t>Finns timpris på el men inte för elnät</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sv-SE" sz="1300" i="1">
                          <a:solidFill>
                            <a:schemeClr val="bg1"/>
                          </a:solidFill>
                        </a:rPr>
                        <a:t>Finns potential </a:t>
                      </a:r>
                      <a:br>
                        <a:rPr lang="sv-SE" sz="1300" i="1">
                          <a:solidFill>
                            <a:srgbClr val="FFFFFF"/>
                          </a:solidFill>
                        </a:rPr>
                      </a:br>
                      <a:r>
                        <a:rPr lang="sv-SE" sz="1300" i="1">
                          <a:solidFill>
                            <a:schemeClr val="bg1"/>
                          </a:solidFill>
                        </a:rPr>
                        <a:t>men få marknader</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sv-SE" sz="1300" i="1">
                          <a:solidFill>
                            <a:schemeClr val="bg1"/>
                          </a:solidFill>
                        </a:rPr>
                        <a:t>Finns marknader kräver aggregering</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4050807785"/>
                  </a:ext>
                </a:extLst>
              </a:tr>
              <a:tr h="914400">
                <a:tc>
                  <a:txBody>
                    <a:bodyPr/>
                    <a:lstStyle/>
                    <a:p>
                      <a:pPr lvl="0" algn="ctr">
                        <a:buNone/>
                      </a:pPr>
                      <a:r>
                        <a:rPr lang="sv-SE" sz="1400" b="1"/>
                        <a:t>Medellång sikt (2035)</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bg1">
                        <a:alpha val="60000"/>
                      </a:schemeClr>
                    </a:solidFill>
                  </a:tcPr>
                </a:tc>
                <a:tc>
                  <a:txBody>
                    <a:bodyPr/>
                    <a:lstStyle/>
                    <a:p>
                      <a:pPr lvl="0" algn="ctr">
                        <a:buNone/>
                      </a:pPr>
                      <a:r>
                        <a:rPr lang="sv-SE" sz="1300" i="1">
                          <a:solidFill>
                            <a:schemeClr val="bg1"/>
                          </a:solidFill>
                        </a:rPr>
                        <a:t>Ännu större behov med många fordon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lvl="0" algn="ctr">
                        <a:buNone/>
                      </a:pPr>
                      <a:r>
                        <a:rPr lang="sv-SE" sz="1300" i="1">
                          <a:solidFill>
                            <a:schemeClr val="bg1"/>
                          </a:solidFill>
                        </a:rPr>
                        <a:t>Prisincitament på plats men mindre </a:t>
                      </a:r>
                      <a:br>
                        <a:rPr lang="sv-SE" sz="1300" i="1">
                          <a:solidFill>
                            <a:srgbClr val="FFFFFF"/>
                          </a:solidFill>
                        </a:rPr>
                      </a:br>
                      <a:r>
                        <a:rPr lang="sv-SE" sz="1300" i="1" err="1">
                          <a:solidFill>
                            <a:schemeClr val="bg1"/>
                          </a:solidFill>
                        </a:rPr>
                        <a:t>flex</a:t>
                      </a:r>
                      <a:r>
                        <a:rPr lang="sv-SE" sz="1300" i="1">
                          <a:solidFill>
                            <a:schemeClr val="bg1"/>
                          </a:solidFill>
                        </a:rPr>
                        <a:t> i flottan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lvl="0" algn="ctr">
                        <a:buNone/>
                      </a:pPr>
                      <a:r>
                        <a:rPr lang="sv-SE" sz="1300" i="1">
                          <a:solidFill>
                            <a:schemeClr val="bg1"/>
                          </a:solidFill>
                        </a:rPr>
                        <a:t>Fler marknader men mindre </a:t>
                      </a:r>
                      <a:r>
                        <a:rPr lang="sv-SE" sz="1300" i="1" err="1">
                          <a:solidFill>
                            <a:schemeClr val="bg1"/>
                          </a:solidFill>
                        </a:rPr>
                        <a:t>flex</a:t>
                      </a:r>
                      <a:r>
                        <a:rPr lang="sv-SE" sz="1300" i="1">
                          <a:solidFill>
                            <a:schemeClr val="bg1"/>
                          </a:solidFill>
                        </a:rPr>
                        <a:t> i flottan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lvl="0" algn="ctr">
                        <a:buNone/>
                      </a:pPr>
                      <a:r>
                        <a:rPr lang="sv-SE" sz="1300" b="0" i="1" u="none" strike="noStrike" noProof="0">
                          <a:solidFill>
                            <a:schemeClr val="bg1"/>
                          </a:solidFill>
                          <a:latin typeface="Corbel"/>
                        </a:rPr>
                        <a:t>Svårt om det krävs leverans i 60 min</a:t>
                      </a:r>
                      <a:endParaRPr lang="sv-SE" sz="1300"/>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68104604"/>
                  </a:ext>
                </a:extLst>
              </a:tr>
            </a:tbl>
          </a:graphicData>
        </a:graphic>
      </p:graphicFrame>
      <p:graphicFrame>
        <p:nvGraphicFramePr>
          <p:cNvPr id="19" name="Tabell 3">
            <a:extLst>
              <a:ext uri="{FF2B5EF4-FFF2-40B4-BE49-F238E27FC236}">
                <a16:creationId xmlns:a16="http://schemas.microsoft.com/office/drawing/2014/main" id="{197954F9-46BE-C343-9845-CDFD698DED0A}"/>
              </a:ext>
            </a:extLst>
          </p:cNvPr>
          <p:cNvGraphicFramePr>
            <a:graphicFrameLocks noGrp="1"/>
          </p:cNvGraphicFramePr>
          <p:nvPr/>
        </p:nvGraphicFramePr>
        <p:xfrm>
          <a:off x="655319" y="2068976"/>
          <a:ext cx="9326880" cy="2743200"/>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3042761425"/>
                    </a:ext>
                  </a:extLst>
                </a:gridCol>
                <a:gridCol w="1554480">
                  <a:extLst>
                    <a:ext uri="{9D8B030D-6E8A-4147-A177-3AD203B41FA5}">
                      <a16:colId xmlns:a16="http://schemas.microsoft.com/office/drawing/2014/main" val="3961462915"/>
                    </a:ext>
                  </a:extLst>
                </a:gridCol>
                <a:gridCol w="1554480">
                  <a:extLst>
                    <a:ext uri="{9D8B030D-6E8A-4147-A177-3AD203B41FA5}">
                      <a16:colId xmlns:a16="http://schemas.microsoft.com/office/drawing/2014/main" val="2101830514"/>
                    </a:ext>
                  </a:extLst>
                </a:gridCol>
                <a:gridCol w="1554480">
                  <a:extLst>
                    <a:ext uri="{9D8B030D-6E8A-4147-A177-3AD203B41FA5}">
                      <a16:colId xmlns:a16="http://schemas.microsoft.com/office/drawing/2014/main" val="3013806054"/>
                    </a:ext>
                  </a:extLst>
                </a:gridCol>
                <a:gridCol w="1554480">
                  <a:extLst>
                    <a:ext uri="{9D8B030D-6E8A-4147-A177-3AD203B41FA5}">
                      <a16:colId xmlns:a16="http://schemas.microsoft.com/office/drawing/2014/main" val="1915848071"/>
                    </a:ext>
                  </a:extLst>
                </a:gridCol>
                <a:gridCol w="1554480">
                  <a:extLst>
                    <a:ext uri="{9D8B030D-6E8A-4147-A177-3AD203B41FA5}">
                      <a16:colId xmlns:a16="http://schemas.microsoft.com/office/drawing/2014/main" val="3771172407"/>
                    </a:ext>
                  </a:extLst>
                </a:gridCol>
              </a:tblGrid>
              <a:tr h="914400">
                <a:tc>
                  <a:txBody>
                    <a:bodyPr/>
                    <a:lstStyle/>
                    <a:p>
                      <a:pPr lvl="0">
                        <a:buNone/>
                      </a:pPr>
                      <a:endParaRPr lang="sv-SE" sz="1400"/>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Sänka effekttoppar med lastbalansering</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Styra efter elpris eller dynamisk elnätstariff</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Delta på lokala flexibilitets-marknader</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Stödtjänst-marknader &gt;60 min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Stödtjänst-marknader </a:t>
                      </a:r>
                      <a:br>
                        <a:rPr lang="sv-SE" sz="1400"/>
                      </a:br>
                      <a:r>
                        <a:rPr lang="sv-SE" sz="1400"/>
                        <a:t>&lt; 20 min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061497286"/>
                  </a:ext>
                </a:extLst>
              </a:tr>
              <a:tr h="914400">
                <a:tc>
                  <a:txBody>
                    <a:bodyPr/>
                    <a:lstStyle/>
                    <a:p>
                      <a:pPr algn="ctr"/>
                      <a:r>
                        <a:rPr lang="sv-SE" sz="1400" b="1"/>
                        <a:t>Kort sikt </a:t>
                      </a:r>
                      <a:br>
                        <a:rPr lang="sv-SE" sz="1400" b="1"/>
                      </a:br>
                      <a:r>
                        <a:rPr lang="sv-SE" sz="1400" b="1"/>
                        <a:t>(2025)</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bg1">
                        <a:alpha val="59941"/>
                      </a:schemeClr>
                    </a:solidFill>
                  </a:tcPr>
                </a:tc>
                <a:tc>
                  <a:txBody>
                    <a:bodyPr/>
                    <a:lstStyle/>
                    <a:p>
                      <a:pPr algn="ctr"/>
                      <a:r>
                        <a:rPr lang="sv-SE" sz="1300" i="1">
                          <a:solidFill>
                            <a:schemeClr val="bg1"/>
                          </a:solidFill>
                        </a:rPr>
                        <a:t>Finns tekniskt och</a:t>
                      </a:r>
                      <a:br>
                        <a:rPr lang="sv-SE" sz="1300" i="1">
                          <a:solidFill>
                            <a:srgbClr val="FFFFFF"/>
                          </a:solidFill>
                        </a:rPr>
                      </a:br>
                      <a:r>
                        <a:rPr lang="sv-SE" sz="1300" i="1">
                          <a:solidFill>
                            <a:schemeClr val="bg1"/>
                          </a:solidFill>
                        </a:rPr>
                        <a:t>ger god ekonomi</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sv-SE" sz="1300" i="1">
                          <a:solidFill>
                            <a:schemeClr val="bg1"/>
                          </a:solidFill>
                        </a:rPr>
                        <a:t>Finns timpris på el men inte för elnät</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sv-SE" sz="1300" i="1">
                          <a:solidFill>
                            <a:schemeClr val="bg1"/>
                          </a:solidFill>
                        </a:rPr>
                        <a:t>Finns potential </a:t>
                      </a:r>
                      <a:br>
                        <a:rPr lang="sv-SE" sz="1300" i="1">
                          <a:solidFill>
                            <a:srgbClr val="FFFFFF"/>
                          </a:solidFill>
                        </a:rPr>
                      </a:br>
                      <a:r>
                        <a:rPr lang="sv-SE" sz="1300" i="1">
                          <a:solidFill>
                            <a:schemeClr val="bg1"/>
                          </a:solidFill>
                        </a:rPr>
                        <a:t>men få marknader</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sv-SE" sz="1300" i="1">
                          <a:solidFill>
                            <a:schemeClr val="bg1"/>
                          </a:solidFill>
                        </a:rPr>
                        <a:t>Finns marknader kräver aggregering</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lvl="0" algn="ctr">
                        <a:buNone/>
                      </a:pPr>
                      <a:r>
                        <a:rPr lang="sv-SE" sz="1300" b="0" i="1" u="none" strike="noStrike" noProof="0">
                          <a:solidFill>
                            <a:schemeClr val="bg1"/>
                          </a:solidFill>
                          <a:latin typeface="Corbel"/>
                        </a:rPr>
                        <a:t>Finns marknader kräver aggregering</a:t>
                      </a:r>
                      <a:endParaRPr lang="sv-SE" sz="1300"/>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4050807785"/>
                  </a:ext>
                </a:extLst>
              </a:tr>
              <a:tr h="914400">
                <a:tc>
                  <a:txBody>
                    <a:bodyPr/>
                    <a:lstStyle/>
                    <a:p>
                      <a:pPr lvl="0" algn="ctr">
                        <a:buNone/>
                      </a:pPr>
                      <a:r>
                        <a:rPr lang="sv-SE" sz="1400" b="1"/>
                        <a:t>Medellång sikt (2035)</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bg1">
                        <a:alpha val="60000"/>
                      </a:schemeClr>
                    </a:solidFill>
                  </a:tcPr>
                </a:tc>
                <a:tc>
                  <a:txBody>
                    <a:bodyPr/>
                    <a:lstStyle/>
                    <a:p>
                      <a:pPr lvl="0" algn="ctr">
                        <a:buNone/>
                      </a:pPr>
                      <a:r>
                        <a:rPr lang="sv-SE" sz="1300" i="1">
                          <a:solidFill>
                            <a:schemeClr val="bg1"/>
                          </a:solidFill>
                        </a:rPr>
                        <a:t>Ännu större behov med många fordon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lvl="0" algn="ctr">
                        <a:buNone/>
                      </a:pPr>
                      <a:r>
                        <a:rPr lang="sv-SE" sz="1300" i="1">
                          <a:solidFill>
                            <a:schemeClr val="bg1"/>
                          </a:solidFill>
                        </a:rPr>
                        <a:t>Prisincitament på plats men mindre </a:t>
                      </a:r>
                      <a:br>
                        <a:rPr lang="sv-SE" sz="1300" i="1">
                          <a:solidFill>
                            <a:srgbClr val="FFFFFF"/>
                          </a:solidFill>
                        </a:rPr>
                      </a:br>
                      <a:r>
                        <a:rPr lang="sv-SE" sz="1300" i="1" err="1">
                          <a:solidFill>
                            <a:schemeClr val="bg1"/>
                          </a:solidFill>
                        </a:rPr>
                        <a:t>flex</a:t>
                      </a:r>
                      <a:r>
                        <a:rPr lang="sv-SE" sz="1300" i="1">
                          <a:solidFill>
                            <a:schemeClr val="bg1"/>
                          </a:solidFill>
                        </a:rPr>
                        <a:t> i flottan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lvl="0" algn="ctr">
                        <a:buNone/>
                      </a:pPr>
                      <a:r>
                        <a:rPr lang="sv-SE" sz="1300" i="1">
                          <a:solidFill>
                            <a:schemeClr val="bg1"/>
                          </a:solidFill>
                        </a:rPr>
                        <a:t>Fler marknader men mindre </a:t>
                      </a:r>
                      <a:r>
                        <a:rPr lang="sv-SE" sz="1300" i="1" err="1">
                          <a:solidFill>
                            <a:schemeClr val="bg1"/>
                          </a:solidFill>
                        </a:rPr>
                        <a:t>flex</a:t>
                      </a:r>
                      <a:r>
                        <a:rPr lang="sv-SE" sz="1300" i="1">
                          <a:solidFill>
                            <a:schemeClr val="bg1"/>
                          </a:solidFill>
                        </a:rPr>
                        <a:t> i flottan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lvl="0" algn="ctr">
                        <a:buNone/>
                      </a:pPr>
                      <a:r>
                        <a:rPr lang="sv-SE" sz="1300" b="0" i="1" u="none" strike="noStrike" noProof="0">
                          <a:solidFill>
                            <a:schemeClr val="bg1"/>
                          </a:solidFill>
                          <a:latin typeface="Corbel"/>
                        </a:rPr>
                        <a:t>Svårt om det krävs leverans i 60 min</a:t>
                      </a:r>
                      <a:endParaRPr lang="sv-SE" sz="1300"/>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lvl="0" algn="ctr">
                        <a:buNone/>
                      </a:pPr>
                      <a:r>
                        <a:rPr lang="sv-SE" sz="1300" i="1">
                          <a:solidFill>
                            <a:schemeClr val="bg1"/>
                          </a:solidFill>
                        </a:rPr>
                        <a:t>Mer passande för att inte påverka logistiken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68104604"/>
                  </a:ext>
                </a:extLst>
              </a:tr>
            </a:tbl>
          </a:graphicData>
        </a:graphic>
      </p:graphicFrame>
      <p:graphicFrame>
        <p:nvGraphicFramePr>
          <p:cNvPr id="20" name="Tabell 3">
            <a:extLst>
              <a:ext uri="{FF2B5EF4-FFF2-40B4-BE49-F238E27FC236}">
                <a16:creationId xmlns:a16="http://schemas.microsoft.com/office/drawing/2014/main" id="{5B71A94A-EED1-C0DD-F3D3-3D18AC734E3C}"/>
              </a:ext>
            </a:extLst>
          </p:cNvPr>
          <p:cNvGraphicFramePr>
            <a:graphicFrameLocks noGrp="1"/>
          </p:cNvGraphicFramePr>
          <p:nvPr/>
        </p:nvGraphicFramePr>
        <p:xfrm>
          <a:off x="655319" y="2068976"/>
          <a:ext cx="10881360" cy="2743200"/>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3042761425"/>
                    </a:ext>
                  </a:extLst>
                </a:gridCol>
                <a:gridCol w="1554480">
                  <a:extLst>
                    <a:ext uri="{9D8B030D-6E8A-4147-A177-3AD203B41FA5}">
                      <a16:colId xmlns:a16="http://schemas.microsoft.com/office/drawing/2014/main" val="3961462915"/>
                    </a:ext>
                  </a:extLst>
                </a:gridCol>
                <a:gridCol w="1554480">
                  <a:extLst>
                    <a:ext uri="{9D8B030D-6E8A-4147-A177-3AD203B41FA5}">
                      <a16:colId xmlns:a16="http://schemas.microsoft.com/office/drawing/2014/main" val="2101830514"/>
                    </a:ext>
                  </a:extLst>
                </a:gridCol>
                <a:gridCol w="1554480">
                  <a:extLst>
                    <a:ext uri="{9D8B030D-6E8A-4147-A177-3AD203B41FA5}">
                      <a16:colId xmlns:a16="http://schemas.microsoft.com/office/drawing/2014/main" val="3013806054"/>
                    </a:ext>
                  </a:extLst>
                </a:gridCol>
                <a:gridCol w="1554480">
                  <a:extLst>
                    <a:ext uri="{9D8B030D-6E8A-4147-A177-3AD203B41FA5}">
                      <a16:colId xmlns:a16="http://schemas.microsoft.com/office/drawing/2014/main" val="1915848071"/>
                    </a:ext>
                  </a:extLst>
                </a:gridCol>
                <a:gridCol w="1554480">
                  <a:extLst>
                    <a:ext uri="{9D8B030D-6E8A-4147-A177-3AD203B41FA5}">
                      <a16:colId xmlns:a16="http://schemas.microsoft.com/office/drawing/2014/main" val="3771172407"/>
                    </a:ext>
                  </a:extLst>
                </a:gridCol>
                <a:gridCol w="1554480">
                  <a:extLst>
                    <a:ext uri="{9D8B030D-6E8A-4147-A177-3AD203B41FA5}">
                      <a16:colId xmlns:a16="http://schemas.microsoft.com/office/drawing/2014/main" val="3708083824"/>
                    </a:ext>
                  </a:extLst>
                </a:gridCol>
              </a:tblGrid>
              <a:tr h="914400">
                <a:tc>
                  <a:txBody>
                    <a:bodyPr/>
                    <a:lstStyle/>
                    <a:p>
                      <a:pPr lvl="0">
                        <a:buNone/>
                      </a:pPr>
                      <a:endParaRPr lang="sv-SE" sz="1400"/>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Sänka effekttoppar med lastbalansering</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Styra efter elpris eller dynamisk elnätstariff</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Delta på lokala flexibilitets-marknader</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Stödtjänst-marknader &gt;60 min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Stödtjänst-marknader </a:t>
                      </a:r>
                      <a:br>
                        <a:rPr lang="sv-SE" sz="1400"/>
                      </a:br>
                      <a:r>
                        <a:rPr lang="sv-SE" sz="1400"/>
                        <a:t>&lt; 20 min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sv-SE" sz="1400"/>
                        <a:t>Flytta själva leveransen  i tid</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061497286"/>
                  </a:ext>
                </a:extLst>
              </a:tr>
              <a:tr h="914400">
                <a:tc>
                  <a:txBody>
                    <a:bodyPr/>
                    <a:lstStyle/>
                    <a:p>
                      <a:pPr algn="ctr"/>
                      <a:r>
                        <a:rPr lang="sv-SE" sz="1400" b="1"/>
                        <a:t>Kort sikt </a:t>
                      </a:r>
                      <a:br>
                        <a:rPr lang="sv-SE" sz="1400" b="1"/>
                      </a:br>
                      <a:r>
                        <a:rPr lang="sv-SE" sz="1400" b="1"/>
                        <a:t>(2025)</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bg1">
                        <a:alpha val="59941"/>
                      </a:schemeClr>
                    </a:solidFill>
                  </a:tcPr>
                </a:tc>
                <a:tc>
                  <a:txBody>
                    <a:bodyPr/>
                    <a:lstStyle/>
                    <a:p>
                      <a:pPr algn="ctr"/>
                      <a:r>
                        <a:rPr lang="sv-SE" sz="1300" i="1">
                          <a:solidFill>
                            <a:schemeClr val="bg1"/>
                          </a:solidFill>
                        </a:rPr>
                        <a:t>Finns tekniskt och</a:t>
                      </a:r>
                      <a:br>
                        <a:rPr lang="sv-SE" sz="1300" i="1">
                          <a:solidFill>
                            <a:srgbClr val="FFFFFF"/>
                          </a:solidFill>
                        </a:rPr>
                      </a:br>
                      <a:r>
                        <a:rPr lang="sv-SE" sz="1300" i="1">
                          <a:solidFill>
                            <a:schemeClr val="bg1"/>
                          </a:solidFill>
                        </a:rPr>
                        <a:t>ger god ekonomi</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sv-SE" sz="1300" i="1">
                          <a:solidFill>
                            <a:schemeClr val="bg1"/>
                          </a:solidFill>
                        </a:rPr>
                        <a:t>Finns timpris på el men inte för elnät</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sv-SE" sz="1300" i="1">
                          <a:solidFill>
                            <a:schemeClr val="bg1"/>
                          </a:solidFill>
                        </a:rPr>
                        <a:t>Finns potential </a:t>
                      </a:r>
                      <a:br>
                        <a:rPr lang="sv-SE" sz="1300" i="1">
                          <a:solidFill>
                            <a:srgbClr val="FFFFFF"/>
                          </a:solidFill>
                        </a:rPr>
                      </a:br>
                      <a:r>
                        <a:rPr lang="sv-SE" sz="1300" i="1">
                          <a:solidFill>
                            <a:schemeClr val="bg1"/>
                          </a:solidFill>
                        </a:rPr>
                        <a:t>men få marknader</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sv-SE" sz="1300" i="1">
                          <a:solidFill>
                            <a:schemeClr val="bg1"/>
                          </a:solidFill>
                        </a:rPr>
                        <a:t>Finns marknader kräver aggregering</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lvl="0" algn="ctr">
                        <a:buNone/>
                      </a:pPr>
                      <a:r>
                        <a:rPr lang="sv-SE" sz="1300" b="0" i="1" u="none" strike="noStrike" noProof="0">
                          <a:solidFill>
                            <a:schemeClr val="bg1"/>
                          </a:solidFill>
                          <a:latin typeface="Corbel"/>
                        </a:rPr>
                        <a:t>Finns marknader kräver aggregering</a:t>
                      </a:r>
                      <a:endParaRPr lang="sv-SE" sz="1300"/>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lvl="0" algn="ctr">
                        <a:buNone/>
                      </a:pPr>
                      <a:r>
                        <a:rPr lang="sv-SE" sz="1300" i="1">
                          <a:solidFill>
                            <a:schemeClr val="bg1"/>
                          </a:solidFill>
                        </a:rPr>
                        <a:t>Påverkar hela logistikkedjan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4050807785"/>
                  </a:ext>
                </a:extLst>
              </a:tr>
              <a:tr h="914400">
                <a:tc>
                  <a:txBody>
                    <a:bodyPr/>
                    <a:lstStyle/>
                    <a:p>
                      <a:pPr lvl="0" algn="ctr">
                        <a:buNone/>
                      </a:pPr>
                      <a:r>
                        <a:rPr lang="sv-SE" sz="1400" b="1"/>
                        <a:t>Medellång sikt (2035)</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bg1">
                        <a:alpha val="60000"/>
                      </a:schemeClr>
                    </a:solidFill>
                  </a:tcPr>
                </a:tc>
                <a:tc>
                  <a:txBody>
                    <a:bodyPr/>
                    <a:lstStyle/>
                    <a:p>
                      <a:pPr lvl="0" algn="ctr">
                        <a:buNone/>
                      </a:pPr>
                      <a:r>
                        <a:rPr lang="sv-SE" sz="1300" i="1">
                          <a:solidFill>
                            <a:schemeClr val="bg1"/>
                          </a:solidFill>
                        </a:rPr>
                        <a:t>Ännu större behov med många fordon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lvl="0" algn="ctr">
                        <a:buNone/>
                      </a:pPr>
                      <a:r>
                        <a:rPr lang="sv-SE" sz="1300" i="1">
                          <a:solidFill>
                            <a:schemeClr val="bg1"/>
                          </a:solidFill>
                        </a:rPr>
                        <a:t>Prisincitament på plats men mindre </a:t>
                      </a:r>
                      <a:br>
                        <a:rPr lang="sv-SE" sz="1300" i="1">
                          <a:solidFill>
                            <a:srgbClr val="FFFFFF"/>
                          </a:solidFill>
                        </a:rPr>
                      </a:br>
                      <a:r>
                        <a:rPr lang="sv-SE" sz="1300" i="1" err="1">
                          <a:solidFill>
                            <a:schemeClr val="bg1"/>
                          </a:solidFill>
                        </a:rPr>
                        <a:t>flex</a:t>
                      </a:r>
                      <a:r>
                        <a:rPr lang="sv-SE" sz="1300" i="1">
                          <a:solidFill>
                            <a:schemeClr val="bg1"/>
                          </a:solidFill>
                        </a:rPr>
                        <a:t> i flottan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lvl="0" algn="ctr">
                        <a:buNone/>
                      </a:pPr>
                      <a:r>
                        <a:rPr lang="sv-SE" sz="1300" i="1">
                          <a:solidFill>
                            <a:schemeClr val="bg1"/>
                          </a:solidFill>
                        </a:rPr>
                        <a:t>Fler marknader men mindre </a:t>
                      </a:r>
                      <a:r>
                        <a:rPr lang="sv-SE" sz="1300" i="1" err="1">
                          <a:solidFill>
                            <a:schemeClr val="bg1"/>
                          </a:solidFill>
                        </a:rPr>
                        <a:t>flex</a:t>
                      </a:r>
                      <a:r>
                        <a:rPr lang="sv-SE" sz="1300" i="1">
                          <a:solidFill>
                            <a:schemeClr val="bg1"/>
                          </a:solidFill>
                        </a:rPr>
                        <a:t> i flottan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lvl="0" algn="ctr">
                        <a:buNone/>
                      </a:pPr>
                      <a:r>
                        <a:rPr lang="sv-SE" sz="1300" b="0" i="1" u="none" strike="noStrike" noProof="0">
                          <a:solidFill>
                            <a:schemeClr val="bg1"/>
                          </a:solidFill>
                          <a:latin typeface="Corbel"/>
                        </a:rPr>
                        <a:t>Svårt om det krävs leverans i 60 min</a:t>
                      </a:r>
                      <a:endParaRPr lang="sv-SE" sz="1300"/>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lvl="0" algn="ctr">
                        <a:buNone/>
                      </a:pPr>
                      <a:r>
                        <a:rPr lang="sv-SE" sz="1300" i="1">
                          <a:solidFill>
                            <a:schemeClr val="bg1"/>
                          </a:solidFill>
                        </a:rPr>
                        <a:t>Mer passande för att inte påverka logistiken</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lvl="0" algn="ctr">
                        <a:buNone/>
                      </a:pPr>
                      <a:r>
                        <a:rPr lang="sv-SE" sz="1300" i="1">
                          <a:solidFill>
                            <a:schemeClr val="bg1"/>
                          </a:solidFill>
                        </a:rPr>
                        <a:t>Fordonen kör redan många skift</a:t>
                      </a:r>
                    </a:p>
                  </a:txBody>
                  <a:tcPr anchor="ctr">
                    <a:lnL w="19050" cap="flat" cmpd="sng" algn="ctr">
                      <a:solidFill>
                        <a:srgbClr val="CECAD3"/>
                      </a:solidFill>
                      <a:prstDash val="solid"/>
                      <a:round/>
                      <a:headEnd type="none" w="med" len="med"/>
                      <a:tailEnd type="none" w="med" len="med"/>
                    </a:lnL>
                    <a:lnR w="19050" cap="flat" cmpd="sng" algn="ctr">
                      <a:solidFill>
                        <a:srgbClr val="CECAD3"/>
                      </a:solidFill>
                      <a:prstDash val="solid"/>
                      <a:round/>
                      <a:headEnd type="none" w="med" len="med"/>
                      <a:tailEnd type="none" w="med" len="med"/>
                    </a:lnR>
                    <a:lnT w="19050" cap="flat" cmpd="sng" algn="ctr">
                      <a:solidFill>
                        <a:srgbClr val="CECAD3"/>
                      </a:solidFill>
                      <a:prstDash val="solid"/>
                      <a:round/>
                      <a:headEnd type="none" w="med" len="med"/>
                      <a:tailEnd type="none" w="med" len="med"/>
                    </a:lnT>
                    <a:lnB w="19050" cap="flat" cmpd="sng" algn="ctr">
                      <a:solidFill>
                        <a:srgbClr val="CECAD3"/>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68104604"/>
                  </a:ext>
                </a:extLst>
              </a:tr>
            </a:tbl>
          </a:graphicData>
        </a:graphic>
      </p:graphicFrame>
      <p:sp>
        <p:nvSpPr>
          <p:cNvPr id="21" name="Rektangel med rundade hörn 20">
            <a:extLst>
              <a:ext uri="{FF2B5EF4-FFF2-40B4-BE49-F238E27FC236}">
                <a16:creationId xmlns:a16="http://schemas.microsoft.com/office/drawing/2014/main" id="{CFD845E4-56BD-E1AA-7920-04BA9B5E18AD}"/>
              </a:ext>
            </a:extLst>
          </p:cNvPr>
          <p:cNvSpPr/>
          <p:nvPr/>
        </p:nvSpPr>
        <p:spPr>
          <a:xfrm rot="21331700">
            <a:off x="7559826" y="5383493"/>
            <a:ext cx="2608660" cy="1034062"/>
          </a:xfrm>
          <a:prstGeom prst="roundRect">
            <a:avLst>
              <a:gd name="adj" fmla="val 18872"/>
            </a:avLst>
          </a:prstGeom>
          <a:solidFill>
            <a:schemeClr val="accent1">
              <a:alpha val="6960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b="1">
                <a:solidFill>
                  <a:schemeClr val="bg1"/>
                </a:solidFill>
                <a:latin typeface="Avenir Book" panose="02000503020000020003" pitchFamily="2" charset="0"/>
              </a:rPr>
              <a:t>Vid 2022 års prisnivå kunde </a:t>
            </a:r>
            <a:br>
              <a:rPr lang="sv-SE" sz="1200" b="1">
                <a:solidFill>
                  <a:schemeClr val="bg1"/>
                </a:solidFill>
                <a:latin typeface="Avenir Book" panose="02000503020000020003" pitchFamily="2" charset="0"/>
              </a:rPr>
            </a:br>
            <a:r>
              <a:rPr lang="sv-SE" sz="1200" b="1">
                <a:solidFill>
                  <a:schemeClr val="bg1"/>
                </a:solidFill>
                <a:latin typeface="Avenir Book" panose="02000503020000020003" pitchFamily="2" charset="0"/>
              </a:rPr>
              <a:t>1 MWh batteri generera ca en lastbil på stödtjänstmarknaden</a:t>
            </a:r>
          </a:p>
        </p:txBody>
      </p:sp>
      <p:sp>
        <p:nvSpPr>
          <p:cNvPr id="12" name="Rubrik 11">
            <a:extLst>
              <a:ext uri="{FF2B5EF4-FFF2-40B4-BE49-F238E27FC236}">
                <a16:creationId xmlns:a16="http://schemas.microsoft.com/office/drawing/2014/main" id="{5F258BF2-2FF1-80B7-013B-C746CE86175F}"/>
              </a:ext>
            </a:extLst>
          </p:cNvPr>
          <p:cNvSpPr>
            <a:spLocks noGrp="1"/>
          </p:cNvSpPr>
          <p:nvPr>
            <p:ph type="title"/>
          </p:nvPr>
        </p:nvSpPr>
        <p:spPr/>
        <p:txBody>
          <a:bodyPr/>
          <a:lstStyle/>
          <a:p>
            <a:r>
              <a:rPr lang="sv-SE">
                <a:solidFill>
                  <a:schemeClr val="bg1"/>
                </a:solidFill>
              </a:rPr>
              <a:t>Flexibilitet från kommersiella transporter</a:t>
            </a:r>
          </a:p>
        </p:txBody>
      </p:sp>
      <p:sp>
        <p:nvSpPr>
          <p:cNvPr id="18" name="Platshållare för text 17">
            <a:extLst>
              <a:ext uri="{FF2B5EF4-FFF2-40B4-BE49-F238E27FC236}">
                <a16:creationId xmlns:a16="http://schemas.microsoft.com/office/drawing/2014/main" id="{A59A9A83-401B-C1CD-818E-A03AD0D614FF}"/>
              </a:ext>
            </a:extLst>
          </p:cNvPr>
          <p:cNvSpPr>
            <a:spLocks noGrp="1"/>
          </p:cNvSpPr>
          <p:nvPr>
            <p:ph type="body" sz="quarter" idx="14"/>
          </p:nvPr>
        </p:nvSpPr>
        <p:spPr/>
        <p:txBody>
          <a:bodyPr/>
          <a:lstStyle/>
          <a:p>
            <a:endParaRPr lang="sv-SE"/>
          </a:p>
        </p:txBody>
      </p:sp>
    </p:spTree>
    <p:extLst>
      <p:ext uri="{BB962C8B-B14F-4D97-AF65-F5344CB8AC3E}">
        <p14:creationId xmlns:p14="http://schemas.microsoft.com/office/powerpoint/2010/main" val="950397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med rundade hörn 13">
            <a:extLst>
              <a:ext uri="{FF2B5EF4-FFF2-40B4-BE49-F238E27FC236}">
                <a16:creationId xmlns:a16="http://schemas.microsoft.com/office/drawing/2014/main" id="{C2DB6BC2-3FED-084F-9369-2F9DB96E552F}"/>
              </a:ext>
            </a:extLst>
          </p:cNvPr>
          <p:cNvSpPr/>
          <p:nvPr/>
        </p:nvSpPr>
        <p:spPr>
          <a:xfrm>
            <a:off x="74278" y="6355041"/>
            <a:ext cx="2966677" cy="348807"/>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err="1">
                <a:ln>
                  <a:noFill/>
                </a:ln>
                <a:solidFill>
                  <a:prstClr val="white"/>
                </a:solidFill>
                <a:effectLst/>
                <a:uLnTx/>
                <a:uFillTx/>
                <a:latin typeface="Corbel"/>
                <a:ea typeface="+mn-ea"/>
                <a:cs typeface="+mn-cs"/>
              </a:rPr>
              <a:t>Frekvensrelgering</a:t>
            </a:r>
            <a:r>
              <a:rPr kumimoji="0" lang="sv-SE" sz="1600" b="1" i="0" u="none" strike="noStrike" kern="1200" cap="none" spc="0" normalizeH="0" baseline="0" noProof="0">
                <a:ln>
                  <a:noFill/>
                </a:ln>
                <a:solidFill>
                  <a:prstClr val="white"/>
                </a:solidFill>
                <a:effectLst/>
                <a:uLnTx/>
                <a:uFillTx/>
                <a:latin typeface="Corbel"/>
                <a:ea typeface="+mn-ea"/>
                <a:cs typeface="+mn-cs"/>
              </a:rPr>
              <a:t> med elbilar</a:t>
            </a:r>
          </a:p>
        </p:txBody>
      </p:sp>
      <p:sp>
        <p:nvSpPr>
          <p:cNvPr id="16" name="Rektangel med rundade hörn 15">
            <a:extLst>
              <a:ext uri="{FF2B5EF4-FFF2-40B4-BE49-F238E27FC236}">
                <a16:creationId xmlns:a16="http://schemas.microsoft.com/office/drawing/2014/main" id="{1C36C2B1-BC8D-7D49-8EFA-5AFCB5DD330A}"/>
              </a:ext>
            </a:extLst>
          </p:cNvPr>
          <p:cNvSpPr/>
          <p:nvPr/>
        </p:nvSpPr>
        <p:spPr>
          <a:xfrm>
            <a:off x="1264723" y="67236"/>
            <a:ext cx="4402940" cy="36251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white"/>
                </a:solidFill>
                <a:effectLst/>
                <a:uLnTx/>
                <a:uFillTx/>
                <a:latin typeface="Corbel"/>
                <a:ea typeface="+mn-ea"/>
                <a:cs typeface="+mn-cs"/>
              </a:rPr>
              <a:t>Optimering av laddning utifrån körmönster</a:t>
            </a:r>
          </a:p>
        </p:txBody>
      </p:sp>
      <p:sp>
        <p:nvSpPr>
          <p:cNvPr id="21" name="Rektangel med rundade hörn 20">
            <a:extLst>
              <a:ext uri="{FF2B5EF4-FFF2-40B4-BE49-F238E27FC236}">
                <a16:creationId xmlns:a16="http://schemas.microsoft.com/office/drawing/2014/main" id="{4DC9A672-F19E-9749-A5C9-C3CEF9334ACE}"/>
              </a:ext>
            </a:extLst>
          </p:cNvPr>
          <p:cNvSpPr/>
          <p:nvPr/>
        </p:nvSpPr>
        <p:spPr>
          <a:xfrm>
            <a:off x="6287900" y="92520"/>
            <a:ext cx="2839770" cy="32232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white"/>
                </a:solidFill>
                <a:effectLst/>
                <a:uLnTx/>
                <a:uFillTx/>
                <a:latin typeface="Corbel"/>
                <a:ea typeface="+mn-ea"/>
                <a:cs typeface="+mn-cs"/>
              </a:rPr>
              <a:t>Batterier stöttar laddplatser</a:t>
            </a:r>
          </a:p>
        </p:txBody>
      </p:sp>
      <p:pic>
        <p:nvPicPr>
          <p:cNvPr id="5" name="Bildobjekt 4" descr="En bild som visar text&#10;&#10;Automatiskt genererad beskrivning">
            <a:extLst>
              <a:ext uri="{FF2B5EF4-FFF2-40B4-BE49-F238E27FC236}">
                <a16:creationId xmlns:a16="http://schemas.microsoft.com/office/drawing/2014/main" id="{901D4B3B-99D4-01DD-3360-6A270A71387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5969"/>
            <a:ext cx="5992908" cy="3323809"/>
          </a:xfrm>
          <a:prstGeom prst="rect">
            <a:avLst/>
          </a:prstGeom>
        </p:spPr>
      </p:pic>
      <p:pic>
        <p:nvPicPr>
          <p:cNvPr id="7" name="Bildobjekt 6" descr="En bild som visar bil&#10;&#10;Automatiskt genererad beskrivning">
            <a:extLst>
              <a:ext uri="{FF2B5EF4-FFF2-40B4-BE49-F238E27FC236}">
                <a16:creationId xmlns:a16="http://schemas.microsoft.com/office/drawing/2014/main" id="{B00EFE8E-A736-6862-6565-0B835DB707A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6570" y="3482785"/>
            <a:ext cx="6009478" cy="3307979"/>
          </a:xfrm>
          <a:prstGeom prst="rect">
            <a:avLst/>
          </a:prstGeom>
        </p:spPr>
      </p:pic>
      <p:pic>
        <p:nvPicPr>
          <p:cNvPr id="10" name="Bildobjekt 9">
            <a:extLst>
              <a:ext uri="{FF2B5EF4-FFF2-40B4-BE49-F238E27FC236}">
                <a16:creationId xmlns:a16="http://schemas.microsoft.com/office/drawing/2014/main" id="{62A5362B-16B3-83A2-2680-4DE65A69B23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182522" y="3503760"/>
            <a:ext cx="6009478" cy="3276008"/>
          </a:xfrm>
          <a:prstGeom prst="rect">
            <a:avLst/>
          </a:prstGeom>
        </p:spPr>
      </p:pic>
      <p:pic>
        <p:nvPicPr>
          <p:cNvPr id="17" name="Bildobjekt 16" descr="En bild som visar text, person&#10;&#10;Automatiskt genererad beskrivning">
            <a:extLst>
              <a:ext uri="{FF2B5EF4-FFF2-40B4-BE49-F238E27FC236}">
                <a16:creationId xmlns:a16="http://schemas.microsoft.com/office/drawing/2014/main" id="{6334A6FF-57CE-2457-757F-ECE011D90EF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199095" y="-17020"/>
            <a:ext cx="5992906" cy="3324860"/>
          </a:xfrm>
          <a:prstGeom prst="rect">
            <a:avLst/>
          </a:prstGeom>
        </p:spPr>
      </p:pic>
      <p:sp>
        <p:nvSpPr>
          <p:cNvPr id="23" name="Rubrik 5">
            <a:extLst>
              <a:ext uri="{FF2B5EF4-FFF2-40B4-BE49-F238E27FC236}">
                <a16:creationId xmlns:a16="http://schemas.microsoft.com/office/drawing/2014/main" id="{D5757CDE-E630-5446-B632-203AA710A035}"/>
              </a:ext>
            </a:extLst>
          </p:cNvPr>
          <p:cNvSpPr txBox="1">
            <a:spLocks/>
          </p:cNvSpPr>
          <p:nvPr/>
        </p:nvSpPr>
        <p:spPr>
          <a:xfrm>
            <a:off x="3699721" y="3024401"/>
            <a:ext cx="4586374" cy="995643"/>
          </a:xfrm>
          <a:prstGeom prst="rect">
            <a:avLst/>
          </a:prstGeom>
          <a:solidFill>
            <a:schemeClr val="accent1">
              <a:alpha val="79684"/>
            </a:schemeClr>
          </a:solidFill>
        </p:spPr>
        <p:txBody>
          <a:bodyPr anchor="ct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1" i="0" u="none" strike="noStrike" kern="1200" cap="none" spc="0" normalizeH="0" baseline="0" noProof="0">
                <a:ln>
                  <a:noFill/>
                </a:ln>
                <a:solidFill>
                  <a:prstClr val="white"/>
                </a:solidFill>
                <a:effectLst/>
                <a:uLnTx/>
                <a:uFillTx/>
                <a:latin typeface="Corbel"/>
                <a:ea typeface="+mj-ea"/>
                <a:cs typeface="+mj-cs"/>
              </a:rPr>
              <a:t>V2G runt hörnet!</a:t>
            </a:r>
          </a:p>
        </p:txBody>
      </p:sp>
    </p:spTree>
    <p:extLst>
      <p:ext uri="{BB962C8B-B14F-4D97-AF65-F5344CB8AC3E}">
        <p14:creationId xmlns:p14="http://schemas.microsoft.com/office/powerpoint/2010/main" val="2264623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latshållare för bild 6" descr="En bild som visar kopp, sitter, bil, bord&#10;&#10;Automatiskt genererad beskrivning">
            <a:extLst>
              <a:ext uri="{FF2B5EF4-FFF2-40B4-BE49-F238E27FC236}">
                <a16:creationId xmlns:a16="http://schemas.microsoft.com/office/drawing/2014/main" id="{5D4B47AB-DA0C-6A23-AEC8-5875D117C52A}"/>
              </a:ext>
            </a:extLst>
          </p:cNvPr>
          <p:cNvPicPr>
            <a:picLocks noChangeAspect="1"/>
          </p:cNvPicPr>
          <p:nvPr/>
        </p:nvPicPr>
        <p:blipFill>
          <a:blip r:embed="rId3" cstate="screen">
            <a:alphaModFix amt="17000"/>
            <a:extLst>
              <a:ext uri="{28A0092B-C50C-407E-A947-70E740481C1C}">
                <a14:useLocalDpi xmlns:a14="http://schemas.microsoft.com/office/drawing/2010/main"/>
              </a:ext>
            </a:extLst>
          </a:blip>
          <a:srcRect/>
          <a:stretch>
            <a:fillRect/>
          </a:stretch>
        </p:blipFill>
        <p:spPr>
          <a:xfrm>
            <a:off x="-20208" y="0"/>
            <a:ext cx="12192000" cy="6858000"/>
          </a:xfrm>
          <a:prstGeom prst="rect">
            <a:avLst/>
          </a:prstGeom>
          <a:ln>
            <a:noFill/>
          </a:ln>
        </p:spPr>
      </p:pic>
      <p:pic>
        <p:nvPicPr>
          <p:cNvPr id="9" name="Platshållare för bild 6" descr="En bild som visar kopp, sitter, bil, bord&#10;&#10;Automatiskt genererad beskrivning">
            <a:extLst>
              <a:ext uri="{FF2B5EF4-FFF2-40B4-BE49-F238E27FC236}">
                <a16:creationId xmlns:a16="http://schemas.microsoft.com/office/drawing/2014/main" id="{4ACF863C-F3A7-279C-4F9B-85EB4249A257}"/>
              </a:ext>
            </a:extLst>
          </p:cNvPr>
          <p:cNvPicPr>
            <a:picLocks noChangeAspect="1"/>
          </p:cNvPicPr>
          <p:nvPr/>
        </p:nvPicPr>
        <p:blipFill>
          <a:blip r:embed="rId3" cstate="screen">
            <a:alphaModFix amt="17000"/>
            <a:extLst>
              <a:ext uri="{28A0092B-C50C-407E-A947-70E740481C1C}">
                <a14:useLocalDpi xmlns:a14="http://schemas.microsoft.com/office/drawing/2010/main"/>
              </a:ext>
            </a:extLst>
          </a:blip>
          <a:srcRect/>
          <a:stretch>
            <a:fillRect/>
          </a:stretch>
        </p:blipFill>
        <p:spPr>
          <a:xfrm>
            <a:off x="0" y="23274"/>
            <a:ext cx="12192000" cy="6858000"/>
          </a:xfrm>
          <a:prstGeom prst="rect">
            <a:avLst/>
          </a:prstGeom>
          <a:ln>
            <a:noFill/>
          </a:ln>
        </p:spPr>
      </p:pic>
      <p:pic>
        <p:nvPicPr>
          <p:cNvPr id="6" name="Bildobjekt 5">
            <a:extLst>
              <a:ext uri="{FF2B5EF4-FFF2-40B4-BE49-F238E27FC236}">
                <a16:creationId xmlns:a16="http://schemas.microsoft.com/office/drawing/2014/main" id="{21AE6A28-212B-C453-EA10-2D1481D83F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80637" y="230444"/>
            <a:ext cx="4006942" cy="1663147"/>
          </a:xfrm>
          <a:prstGeom prst="rect">
            <a:avLst/>
          </a:prstGeom>
        </p:spPr>
      </p:pic>
      <p:sp>
        <p:nvSpPr>
          <p:cNvPr id="2" name="Ellips 1">
            <a:extLst>
              <a:ext uri="{FF2B5EF4-FFF2-40B4-BE49-F238E27FC236}">
                <a16:creationId xmlns:a16="http://schemas.microsoft.com/office/drawing/2014/main" id="{891FDE0D-FB3E-79FF-0A32-EA3918DEFD36}"/>
              </a:ext>
            </a:extLst>
          </p:cNvPr>
          <p:cNvSpPr/>
          <p:nvPr/>
        </p:nvSpPr>
        <p:spPr>
          <a:xfrm>
            <a:off x="5001817" y="2102642"/>
            <a:ext cx="5534023" cy="434339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a:ea typeface="+mn-ea"/>
              <a:cs typeface="+mn-cs"/>
            </a:endParaRPr>
          </a:p>
        </p:txBody>
      </p:sp>
      <p:pic>
        <p:nvPicPr>
          <p:cNvPr id="8" name="Bildobjekt 9" descr="En bild som visar sax, verktyg&#10;&#10;Automatiskt genererad beskrivning">
            <a:extLst>
              <a:ext uri="{FF2B5EF4-FFF2-40B4-BE49-F238E27FC236}">
                <a16:creationId xmlns:a16="http://schemas.microsoft.com/office/drawing/2014/main" id="{5F781825-08DF-1603-E03E-88A2529FDCAF}"/>
              </a:ext>
            </a:extLst>
          </p:cNvPr>
          <p:cNvPicPr>
            <a:picLocks noChangeAspect="1"/>
          </p:cNvPicPr>
          <p:nvPr/>
        </p:nvPicPr>
        <p:blipFill>
          <a:blip r:embed="rId5"/>
          <a:stretch>
            <a:fillRect/>
          </a:stretch>
        </p:blipFill>
        <p:spPr>
          <a:xfrm>
            <a:off x="7515225" y="4451748"/>
            <a:ext cx="2370534" cy="758428"/>
          </a:xfrm>
          <a:prstGeom prst="rect">
            <a:avLst/>
          </a:prstGeom>
        </p:spPr>
      </p:pic>
      <p:pic>
        <p:nvPicPr>
          <p:cNvPr id="10" name="Bildobjekt 11">
            <a:extLst>
              <a:ext uri="{FF2B5EF4-FFF2-40B4-BE49-F238E27FC236}">
                <a16:creationId xmlns:a16="http://schemas.microsoft.com/office/drawing/2014/main" id="{CE443433-EE63-6DB3-5151-70F2CB3625F6}"/>
              </a:ext>
            </a:extLst>
          </p:cNvPr>
          <p:cNvPicPr>
            <a:picLocks noChangeAspect="1"/>
          </p:cNvPicPr>
          <p:nvPr/>
        </p:nvPicPr>
        <p:blipFill>
          <a:blip r:embed="rId6"/>
          <a:stretch>
            <a:fillRect/>
          </a:stretch>
        </p:blipFill>
        <p:spPr>
          <a:xfrm>
            <a:off x="1094709" y="345807"/>
            <a:ext cx="1403747" cy="1341835"/>
          </a:xfrm>
          <a:prstGeom prst="rect">
            <a:avLst/>
          </a:prstGeom>
        </p:spPr>
      </p:pic>
      <p:pic>
        <p:nvPicPr>
          <p:cNvPr id="15" name="Bildobjekt 15">
            <a:extLst>
              <a:ext uri="{FF2B5EF4-FFF2-40B4-BE49-F238E27FC236}">
                <a16:creationId xmlns:a16="http://schemas.microsoft.com/office/drawing/2014/main" id="{76E0D4F9-F7BE-F9E7-6C80-60889504595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89454" y="3215637"/>
            <a:ext cx="1566905" cy="2156662"/>
          </a:xfrm>
          <a:prstGeom prst="rect">
            <a:avLst/>
          </a:prstGeom>
        </p:spPr>
      </p:pic>
      <p:pic>
        <p:nvPicPr>
          <p:cNvPr id="7" name="Bildobjekt 7" descr="En bild som visar text, meter, parkering&#10;&#10;Automatiskt genererad beskrivning">
            <a:extLst>
              <a:ext uri="{FF2B5EF4-FFF2-40B4-BE49-F238E27FC236}">
                <a16:creationId xmlns:a16="http://schemas.microsoft.com/office/drawing/2014/main" id="{605B7928-6686-00E6-36DA-61891C824F9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647009" y="3313601"/>
            <a:ext cx="1993107" cy="1927439"/>
          </a:xfrm>
          <a:prstGeom prst="rect">
            <a:avLst/>
          </a:prstGeom>
        </p:spPr>
      </p:pic>
      <p:sp>
        <p:nvSpPr>
          <p:cNvPr id="11" name="Ellips 10">
            <a:extLst>
              <a:ext uri="{FF2B5EF4-FFF2-40B4-BE49-F238E27FC236}">
                <a16:creationId xmlns:a16="http://schemas.microsoft.com/office/drawing/2014/main" id="{594644DB-E9ED-5F5B-E1BC-2B3434290C87}"/>
              </a:ext>
            </a:extLst>
          </p:cNvPr>
          <p:cNvSpPr/>
          <p:nvPr/>
        </p:nvSpPr>
        <p:spPr>
          <a:xfrm>
            <a:off x="4388644" y="2531268"/>
            <a:ext cx="6081711" cy="3402804"/>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a:ea typeface="+mn-ea"/>
              <a:cs typeface="+mn-cs"/>
            </a:endParaRPr>
          </a:p>
        </p:txBody>
      </p:sp>
      <p:sp>
        <p:nvSpPr>
          <p:cNvPr id="14" name="Ellips 13">
            <a:extLst>
              <a:ext uri="{FF2B5EF4-FFF2-40B4-BE49-F238E27FC236}">
                <a16:creationId xmlns:a16="http://schemas.microsoft.com/office/drawing/2014/main" id="{9DF91ABF-C28E-74DB-0679-4DEDBED09EF2}"/>
              </a:ext>
            </a:extLst>
          </p:cNvPr>
          <p:cNvSpPr/>
          <p:nvPr/>
        </p:nvSpPr>
        <p:spPr>
          <a:xfrm>
            <a:off x="1715690" y="2537221"/>
            <a:ext cx="5980508" cy="3396851"/>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a:ea typeface="+mn-ea"/>
              <a:cs typeface="+mn-cs"/>
            </a:endParaRPr>
          </a:p>
        </p:txBody>
      </p:sp>
      <p:sp>
        <p:nvSpPr>
          <p:cNvPr id="18" name="Vänster-höger 31">
            <a:extLst>
              <a:ext uri="{FF2B5EF4-FFF2-40B4-BE49-F238E27FC236}">
                <a16:creationId xmlns:a16="http://schemas.microsoft.com/office/drawing/2014/main" id="{D4AA487C-55F4-42FA-D0C3-ACBFCE3E3630}"/>
              </a:ext>
            </a:extLst>
          </p:cNvPr>
          <p:cNvSpPr/>
          <p:nvPr/>
        </p:nvSpPr>
        <p:spPr>
          <a:xfrm rot="2700000">
            <a:off x="6809350" y="2134066"/>
            <a:ext cx="653219" cy="212519"/>
          </a:xfrm>
          <a:prstGeom prst="leftRightArrow">
            <a:avLst/>
          </a:prstGeom>
          <a:solidFill>
            <a:srgbClr val="26B9C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a:ea typeface="+mn-ea"/>
              <a:cs typeface="+mn-cs"/>
            </a:endParaRPr>
          </a:p>
        </p:txBody>
      </p:sp>
      <p:sp>
        <p:nvSpPr>
          <p:cNvPr id="19" name="Vänster-höger 31">
            <a:extLst>
              <a:ext uri="{FF2B5EF4-FFF2-40B4-BE49-F238E27FC236}">
                <a16:creationId xmlns:a16="http://schemas.microsoft.com/office/drawing/2014/main" id="{D95C8D43-25DA-7C0F-5182-2CF170B611D7}"/>
              </a:ext>
            </a:extLst>
          </p:cNvPr>
          <p:cNvSpPr/>
          <p:nvPr/>
        </p:nvSpPr>
        <p:spPr>
          <a:xfrm rot="8040000">
            <a:off x="4484377" y="2135287"/>
            <a:ext cx="647269" cy="206566"/>
          </a:xfrm>
          <a:prstGeom prst="leftRightArrow">
            <a:avLst/>
          </a:prstGeom>
          <a:solidFill>
            <a:srgbClr val="26B9C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a:ea typeface="+mn-ea"/>
              <a:cs typeface="+mn-cs"/>
            </a:endParaRPr>
          </a:p>
        </p:txBody>
      </p:sp>
      <p:sp>
        <p:nvSpPr>
          <p:cNvPr id="20" name="Vänster-höger 31">
            <a:extLst>
              <a:ext uri="{FF2B5EF4-FFF2-40B4-BE49-F238E27FC236}">
                <a16:creationId xmlns:a16="http://schemas.microsoft.com/office/drawing/2014/main" id="{7C76A144-2F33-DA43-A5C0-E0629CB50380}"/>
              </a:ext>
            </a:extLst>
          </p:cNvPr>
          <p:cNvSpPr/>
          <p:nvPr/>
        </p:nvSpPr>
        <p:spPr>
          <a:xfrm rot="5400000">
            <a:off x="5662030" y="2224605"/>
            <a:ext cx="724657" cy="212520"/>
          </a:xfrm>
          <a:prstGeom prst="leftRightArrow">
            <a:avLst/>
          </a:prstGeom>
          <a:solidFill>
            <a:srgbClr val="26B9C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a:ea typeface="+mn-ea"/>
              <a:cs typeface="+mn-cs"/>
            </a:endParaRPr>
          </a:p>
        </p:txBody>
      </p:sp>
      <p:sp>
        <p:nvSpPr>
          <p:cNvPr id="22" name="Pil: höger 21">
            <a:extLst>
              <a:ext uri="{FF2B5EF4-FFF2-40B4-BE49-F238E27FC236}">
                <a16:creationId xmlns:a16="http://schemas.microsoft.com/office/drawing/2014/main" id="{EE5BADA9-F6AE-2DFC-FD80-6612B1DF7CF5}"/>
              </a:ext>
            </a:extLst>
          </p:cNvPr>
          <p:cNvSpPr/>
          <p:nvPr/>
        </p:nvSpPr>
        <p:spPr>
          <a:xfrm>
            <a:off x="2584728" y="1013792"/>
            <a:ext cx="1507932" cy="238635"/>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a:ea typeface="+mn-ea"/>
              <a:cs typeface="+mn-cs"/>
            </a:endParaRPr>
          </a:p>
        </p:txBody>
      </p:sp>
      <p:sp>
        <p:nvSpPr>
          <p:cNvPr id="23" name="Rektangel: rundade hörn 22">
            <a:extLst>
              <a:ext uri="{FF2B5EF4-FFF2-40B4-BE49-F238E27FC236}">
                <a16:creationId xmlns:a16="http://schemas.microsoft.com/office/drawing/2014/main" id="{D6EABB7F-558C-A69F-1169-225322EBD4AE}"/>
              </a:ext>
            </a:extLst>
          </p:cNvPr>
          <p:cNvSpPr/>
          <p:nvPr/>
        </p:nvSpPr>
        <p:spPr>
          <a:xfrm>
            <a:off x="2582929" y="695384"/>
            <a:ext cx="885744" cy="2501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orbel"/>
                <a:ea typeface="+mn-ea"/>
                <a:cs typeface="+mn-cs"/>
              </a:rPr>
              <a:t>V1G</a:t>
            </a:r>
          </a:p>
        </p:txBody>
      </p:sp>
      <p:sp>
        <p:nvSpPr>
          <p:cNvPr id="24" name="Rektangel: rundade hörn 23">
            <a:extLst>
              <a:ext uri="{FF2B5EF4-FFF2-40B4-BE49-F238E27FC236}">
                <a16:creationId xmlns:a16="http://schemas.microsoft.com/office/drawing/2014/main" id="{279F3A16-94B1-C7AB-7E4A-514BEAB8BE34}"/>
              </a:ext>
            </a:extLst>
          </p:cNvPr>
          <p:cNvSpPr/>
          <p:nvPr/>
        </p:nvSpPr>
        <p:spPr>
          <a:xfrm>
            <a:off x="4870844" y="1626392"/>
            <a:ext cx="2444353" cy="26550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orbel"/>
                <a:ea typeface="+mn-ea"/>
                <a:cs typeface="+mn-cs"/>
              </a:rPr>
              <a:t>V2X /Dubbelriktad laddning</a:t>
            </a:r>
          </a:p>
        </p:txBody>
      </p:sp>
      <p:sp>
        <p:nvSpPr>
          <p:cNvPr id="25" name="Rektangel: rundade hörn 24">
            <a:extLst>
              <a:ext uri="{FF2B5EF4-FFF2-40B4-BE49-F238E27FC236}">
                <a16:creationId xmlns:a16="http://schemas.microsoft.com/office/drawing/2014/main" id="{83553A9E-00A7-1BD0-F587-FCE116B4DED3}"/>
              </a:ext>
            </a:extLst>
          </p:cNvPr>
          <p:cNvSpPr/>
          <p:nvPr/>
        </p:nvSpPr>
        <p:spPr>
          <a:xfrm>
            <a:off x="2543173" y="6180533"/>
            <a:ext cx="795338" cy="21788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orbel"/>
                <a:ea typeface="+mn-ea"/>
                <a:cs typeface="+mn-cs"/>
              </a:rPr>
              <a:t>V2G</a:t>
            </a:r>
          </a:p>
        </p:txBody>
      </p:sp>
      <p:sp>
        <p:nvSpPr>
          <p:cNvPr id="26" name="Rektangel: rundade hörn 25">
            <a:extLst>
              <a:ext uri="{FF2B5EF4-FFF2-40B4-BE49-F238E27FC236}">
                <a16:creationId xmlns:a16="http://schemas.microsoft.com/office/drawing/2014/main" id="{9829B876-FEBF-A4C8-F465-93D531BA75A1}"/>
              </a:ext>
            </a:extLst>
          </p:cNvPr>
          <p:cNvSpPr/>
          <p:nvPr/>
        </p:nvSpPr>
        <p:spPr>
          <a:xfrm>
            <a:off x="5549500" y="6180533"/>
            <a:ext cx="1092994" cy="21788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orbel"/>
                <a:ea typeface="+mn-ea"/>
                <a:cs typeface="+mn-cs"/>
              </a:rPr>
              <a:t>V2H/V2B</a:t>
            </a:r>
          </a:p>
        </p:txBody>
      </p:sp>
      <p:sp>
        <p:nvSpPr>
          <p:cNvPr id="27" name="Rektangel: rundade hörn 26">
            <a:extLst>
              <a:ext uri="{FF2B5EF4-FFF2-40B4-BE49-F238E27FC236}">
                <a16:creationId xmlns:a16="http://schemas.microsoft.com/office/drawing/2014/main" id="{BF255143-6930-3538-116E-E1BA0EAA8A7B}"/>
              </a:ext>
            </a:extLst>
          </p:cNvPr>
          <p:cNvSpPr/>
          <p:nvPr/>
        </p:nvSpPr>
        <p:spPr>
          <a:xfrm>
            <a:off x="8329609" y="6180533"/>
            <a:ext cx="1092994" cy="21788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orbel"/>
                <a:ea typeface="+mn-ea"/>
                <a:cs typeface="+mn-cs"/>
              </a:rPr>
              <a:t>V2V/V2L</a:t>
            </a:r>
          </a:p>
        </p:txBody>
      </p:sp>
      <p:sp>
        <p:nvSpPr>
          <p:cNvPr id="28" name="Rektangel: rundade hörn 27">
            <a:extLst>
              <a:ext uri="{FF2B5EF4-FFF2-40B4-BE49-F238E27FC236}">
                <a16:creationId xmlns:a16="http://schemas.microsoft.com/office/drawing/2014/main" id="{D3201FD7-3560-B083-6D2C-D51FADF159F9}"/>
              </a:ext>
            </a:extLst>
          </p:cNvPr>
          <p:cNvSpPr/>
          <p:nvPr/>
        </p:nvSpPr>
        <p:spPr>
          <a:xfrm>
            <a:off x="269078" y="4382690"/>
            <a:ext cx="1241822" cy="247650"/>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orbel"/>
                <a:ea typeface="+mn-ea"/>
                <a:cs typeface="+mn-cs"/>
              </a:rPr>
              <a:t>Stödtjänster</a:t>
            </a:r>
          </a:p>
        </p:txBody>
      </p:sp>
      <p:sp>
        <p:nvSpPr>
          <p:cNvPr id="30" name="Rektangel: rundade hörn 29">
            <a:extLst>
              <a:ext uri="{FF2B5EF4-FFF2-40B4-BE49-F238E27FC236}">
                <a16:creationId xmlns:a16="http://schemas.microsoft.com/office/drawing/2014/main" id="{FCFDA4F3-B308-BB52-2281-B0EEFE8CEB3C}"/>
              </a:ext>
            </a:extLst>
          </p:cNvPr>
          <p:cNvSpPr/>
          <p:nvPr/>
        </p:nvSpPr>
        <p:spPr>
          <a:xfrm>
            <a:off x="269077" y="4793454"/>
            <a:ext cx="1444228" cy="283367"/>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orbel"/>
                <a:ea typeface="+mn-ea"/>
                <a:cs typeface="+mn-cs"/>
              </a:rPr>
              <a:t>Energiarbitrage</a:t>
            </a:r>
          </a:p>
        </p:txBody>
      </p:sp>
      <p:sp>
        <p:nvSpPr>
          <p:cNvPr id="31" name="Rektangel: rundade hörn 30">
            <a:extLst>
              <a:ext uri="{FF2B5EF4-FFF2-40B4-BE49-F238E27FC236}">
                <a16:creationId xmlns:a16="http://schemas.microsoft.com/office/drawing/2014/main" id="{5AFC7BBA-42D6-70AF-B7AC-E008F91537C2}"/>
              </a:ext>
            </a:extLst>
          </p:cNvPr>
          <p:cNvSpPr/>
          <p:nvPr/>
        </p:nvSpPr>
        <p:spPr>
          <a:xfrm>
            <a:off x="269077" y="5233984"/>
            <a:ext cx="1765696" cy="277414"/>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orbel"/>
                <a:ea typeface="+mn-ea"/>
                <a:cs typeface="+mn-cs"/>
              </a:rPr>
              <a:t>Variationshantering</a:t>
            </a:r>
            <a:endParaRPr kumimoji="0" lang="sv-SE" sz="1800" b="0" i="0" u="none" strike="noStrike" kern="1200" cap="none" spc="0" normalizeH="0" baseline="0" noProof="0">
              <a:ln>
                <a:noFill/>
              </a:ln>
              <a:solidFill>
                <a:srgbClr val="FFFFFF"/>
              </a:solidFill>
              <a:effectLst/>
              <a:uLnTx/>
              <a:uFillTx/>
              <a:latin typeface="Corbel"/>
              <a:ea typeface="+mn-ea"/>
              <a:cs typeface="+mn-cs"/>
            </a:endParaRPr>
          </a:p>
        </p:txBody>
      </p:sp>
      <p:sp>
        <p:nvSpPr>
          <p:cNvPr id="32" name="Rektangel: rundade hörn 31">
            <a:extLst>
              <a:ext uri="{FF2B5EF4-FFF2-40B4-BE49-F238E27FC236}">
                <a16:creationId xmlns:a16="http://schemas.microsoft.com/office/drawing/2014/main" id="{24028644-1ECC-7C97-084B-6201F216D7FF}"/>
              </a:ext>
            </a:extLst>
          </p:cNvPr>
          <p:cNvSpPr/>
          <p:nvPr/>
        </p:nvSpPr>
        <p:spPr>
          <a:xfrm>
            <a:off x="10639420" y="4382686"/>
            <a:ext cx="1313259" cy="271461"/>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orbel"/>
                <a:ea typeface="+mn-ea"/>
                <a:cs typeface="+mn-cs"/>
              </a:rPr>
              <a:t>Energidelning</a:t>
            </a:r>
            <a:endParaRPr kumimoji="0" lang="sv-SE" sz="1800" b="0" i="0" u="none" strike="noStrike" kern="1200" cap="none" spc="0" normalizeH="0" baseline="0" noProof="0">
              <a:ln>
                <a:noFill/>
              </a:ln>
              <a:solidFill>
                <a:srgbClr val="FFFFFF"/>
              </a:solidFill>
              <a:effectLst/>
              <a:uLnTx/>
              <a:uFillTx/>
              <a:latin typeface="Corbel"/>
              <a:ea typeface="+mn-ea"/>
              <a:cs typeface="+mn-cs"/>
            </a:endParaRPr>
          </a:p>
        </p:txBody>
      </p:sp>
      <p:sp>
        <p:nvSpPr>
          <p:cNvPr id="33" name="Rektangel: rundade hörn 32">
            <a:extLst>
              <a:ext uri="{FF2B5EF4-FFF2-40B4-BE49-F238E27FC236}">
                <a16:creationId xmlns:a16="http://schemas.microsoft.com/office/drawing/2014/main" id="{11671629-586A-0AC2-8D46-71EE4CE1E08A}"/>
              </a:ext>
            </a:extLst>
          </p:cNvPr>
          <p:cNvSpPr/>
          <p:nvPr/>
        </p:nvSpPr>
        <p:spPr>
          <a:xfrm>
            <a:off x="10353670" y="4829170"/>
            <a:ext cx="1599008" cy="253602"/>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orbel"/>
                <a:ea typeface="+mn-ea"/>
                <a:cs typeface="+mn-cs"/>
              </a:rPr>
              <a:t>Back-</a:t>
            </a:r>
            <a:r>
              <a:rPr kumimoji="0" lang="sv-SE" sz="1400" b="1" i="0" u="none" strike="noStrike" kern="1200" cap="none" spc="0" normalizeH="0" baseline="0" noProof="0" err="1">
                <a:ln>
                  <a:noFill/>
                </a:ln>
                <a:solidFill>
                  <a:srgbClr val="FFFFFF"/>
                </a:solidFill>
                <a:effectLst/>
                <a:uLnTx/>
                <a:uFillTx/>
                <a:latin typeface="Corbel"/>
                <a:ea typeface="+mn-ea"/>
                <a:cs typeface="+mn-cs"/>
              </a:rPr>
              <a:t>up</a:t>
            </a:r>
            <a:r>
              <a:rPr kumimoji="0" lang="sv-SE" sz="1400" b="1" i="0" u="none" strike="noStrike" kern="1200" cap="none" spc="0" normalizeH="0" baseline="0" noProof="0">
                <a:ln>
                  <a:noFill/>
                </a:ln>
                <a:solidFill>
                  <a:srgbClr val="FFFFFF"/>
                </a:solidFill>
                <a:effectLst/>
                <a:uLnTx/>
                <a:uFillTx/>
                <a:latin typeface="Corbel"/>
                <a:ea typeface="+mn-ea"/>
                <a:cs typeface="+mn-cs"/>
              </a:rPr>
              <a:t> kapacitet</a:t>
            </a:r>
            <a:endParaRPr kumimoji="0" lang="sv-SE" sz="1800" b="0" i="0" u="none" strike="noStrike" kern="1200" cap="none" spc="0" normalizeH="0" baseline="0" noProof="0">
              <a:ln>
                <a:noFill/>
              </a:ln>
              <a:solidFill>
                <a:srgbClr val="FFFFFF"/>
              </a:solidFill>
              <a:effectLst/>
              <a:uLnTx/>
              <a:uFillTx/>
              <a:latin typeface="Corbel"/>
              <a:ea typeface="+mn-ea"/>
              <a:cs typeface="+mn-cs"/>
            </a:endParaRPr>
          </a:p>
        </p:txBody>
      </p:sp>
      <p:sp>
        <p:nvSpPr>
          <p:cNvPr id="34" name="Rektangel: rundade hörn 33">
            <a:extLst>
              <a:ext uri="{FF2B5EF4-FFF2-40B4-BE49-F238E27FC236}">
                <a16:creationId xmlns:a16="http://schemas.microsoft.com/office/drawing/2014/main" id="{93D77C6D-54BF-8FB3-F48C-0F44E508EF83}"/>
              </a:ext>
            </a:extLst>
          </p:cNvPr>
          <p:cNvSpPr/>
          <p:nvPr/>
        </p:nvSpPr>
        <p:spPr>
          <a:xfrm>
            <a:off x="9990530" y="5239936"/>
            <a:ext cx="1968102" cy="277414"/>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orbel"/>
                <a:ea typeface="+mn-ea"/>
                <a:cs typeface="+mn-cs"/>
              </a:rPr>
              <a:t>Ökad egenanvändning</a:t>
            </a:r>
            <a:endParaRPr kumimoji="0" lang="sv-SE" sz="1800" b="0" i="0" u="none" strike="noStrike" kern="1200" cap="none" spc="0" normalizeH="0" baseline="0" noProof="0">
              <a:ln>
                <a:noFill/>
              </a:ln>
              <a:solidFill>
                <a:srgbClr val="FFFFFF"/>
              </a:solidFill>
              <a:effectLst/>
              <a:uLnTx/>
              <a:uFillTx/>
              <a:latin typeface="Corbel"/>
              <a:ea typeface="+mn-ea"/>
              <a:cs typeface="+mn-cs"/>
            </a:endParaRPr>
          </a:p>
        </p:txBody>
      </p:sp>
      <p:sp>
        <p:nvSpPr>
          <p:cNvPr id="39" name="Rektangel: rundade hörn 38">
            <a:extLst>
              <a:ext uri="{FF2B5EF4-FFF2-40B4-BE49-F238E27FC236}">
                <a16:creationId xmlns:a16="http://schemas.microsoft.com/office/drawing/2014/main" id="{39FA9282-169F-DA88-DA33-4B8E1E101202}"/>
              </a:ext>
            </a:extLst>
          </p:cNvPr>
          <p:cNvSpPr/>
          <p:nvPr/>
        </p:nvSpPr>
        <p:spPr>
          <a:xfrm>
            <a:off x="2582928" y="1315315"/>
            <a:ext cx="1512133" cy="2695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FFFFFF"/>
                </a:solidFill>
                <a:effectLst/>
                <a:uLnTx/>
                <a:uFillTx/>
                <a:latin typeface="Corbel"/>
                <a:ea typeface="+mn-ea"/>
                <a:cs typeface="+mn-cs"/>
              </a:rPr>
              <a:t>Smart laddning</a:t>
            </a:r>
            <a:endParaRPr kumimoji="0" lang="sv-SE" sz="1800" b="0" i="0" u="none" strike="noStrike" kern="1200" cap="none" spc="0" normalizeH="0" baseline="0" noProof="0">
              <a:ln>
                <a:noFill/>
              </a:ln>
              <a:solidFill>
                <a:srgbClr val="FFFFFF"/>
              </a:solidFill>
              <a:effectLst/>
              <a:uLnTx/>
              <a:uFillTx/>
              <a:latin typeface="Corbel"/>
              <a:ea typeface="+mn-ea"/>
              <a:cs typeface="+mn-cs"/>
            </a:endParaRPr>
          </a:p>
        </p:txBody>
      </p:sp>
    </p:spTree>
    <p:extLst>
      <p:ext uri="{BB962C8B-B14F-4D97-AF65-F5344CB8AC3E}">
        <p14:creationId xmlns:p14="http://schemas.microsoft.com/office/powerpoint/2010/main" val="39674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latshållare för bild 6" descr="En bild som visar kopp, sitter, bil, bord&#10;&#10;Automatiskt genererad beskrivning">
            <a:extLst>
              <a:ext uri="{FF2B5EF4-FFF2-40B4-BE49-F238E27FC236}">
                <a16:creationId xmlns:a16="http://schemas.microsoft.com/office/drawing/2014/main" id="{7612A2C0-0E70-9645-E0F4-E8DAEEFFE551}"/>
              </a:ext>
            </a:extLst>
          </p:cNvPr>
          <p:cNvPicPr>
            <a:picLocks noChangeAspect="1"/>
          </p:cNvPicPr>
          <p:nvPr/>
        </p:nvPicPr>
        <p:blipFill>
          <a:blip r:embed="rId3" cstate="screen">
            <a:alphaModFix amt="17000"/>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pic>
        <p:nvPicPr>
          <p:cNvPr id="19" name="Bildobjekt 18" descr="En bild som visar text, skärmbild, Grafik, tecknad serie&#10;&#10;Automatiskt genererad beskrivning">
            <a:extLst>
              <a:ext uri="{FF2B5EF4-FFF2-40B4-BE49-F238E27FC236}">
                <a16:creationId xmlns:a16="http://schemas.microsoft.com/office/drawing/2014/main" id="{89052028-2072-92CC-44A5-8B18D52B5D0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3229" y="1893442"/>
            <a:ext cx="10468962" cy="4129424"/>
          </a:xfrm>
          <a:prstGeom prst="rect">
            <a:avLst/>
          </a:prstGeom>
        </p:spPr>
      </p:pic>
      <p:sp>
        <p:nvSpPr>
          <p:cNvPr id="22" name="Rubrik 5">
            <a:extLst>
              <a:ext uri="{FF2B5EF4-FFF2-40B4-BE49-F238E27FC236}">
                <a16:creationId xmlns:a16="http://schemas.microsoft.com/office/drawing/2014/main" id="{571FE968-ED67-B2C8-B9C9-4EFC19968E50}"/>
              </a:ext>
            </a:extLst>
          </p:cNvPr>
          <p:cNvSpPr txBox="1">
            <a:spLocks/>
          </p:cNvSpPr>
          <p:nvPr/>
        </p:nvSpPr>
        <p:spPr>
          <a:xfrm>
            <a:off x="0" y="676632"/>
            <a:ext cx="10371712" cy="837493"/>
          </a:xfrm>
          <a:prstGeom prst="rect">
            <a:avLst/>
          </a:prstGeom>
          <a:solidFill>
            <a:schemeClr val="accent1">
              <a:alpha val="79684"/>
            </a:schemeClr>
          </a:solidFill>
        </p:spPr>
        <p:txBody>
          <a:bodyPr lIns="91440" tIns="45720" rIns="91440" bIns="45720" anchor="ct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1" i="0" u="none" strike="noStrike" kern="1200" cap="none" spc="0" normalizeH="0" baseline="0" noProof="0">
                <a:ln>
                  <a:noFill/>
                </a:ln>
                <a:solidFill>
                  <a:srgbClr val="FFFFFF"/>
                </a:solidFill>
                <a:effectLst/>
                <a:uLnTx/>
                <a:uFillTx/>
                <a:latin typeface="Corbel"/>
                <a:ea typeface="+mj-ea"/>
                <a:cs typeface="+mj-cs"/>
              </a:rPr>
              <a:t>Ny teknik och kommunikation krävs i flera led</a:t>
            </a:r>
          </a:p>
        </p:txBody>
      </p:sp>
    </p:spTree>
    <p:extLst>
      <p:ext uri="{BB962C8B-B14F-4D97-AF65-F5344CB8AC3E}">
        <p14:creationId xmlns:p14="http://schemas.microsoft.com/office/powerpoint/2010/main" val="2250331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latshållare för bild 11">
            <a:extLst>
              <a:ext uri="{FF2B5EF4-FFF2-40B4-BE49-F238E27FC236}">
                <a16:creationId xmlns:a16="http://schemas.microsoft.com/office/drawing/2014/main" id="{5D00FA6F-C0F2-ECCE-A7B4-014BA26F2644}"/>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7999"/>
          </a:xfrm>
        </p:spPr>
      </p:pic>
      <p:sp>
        <p:nvSpPr>
          <p:cNvPr id="3" name="Rubrik 2">
            <a:extLst>
              <a:ext uri="{FF2B5EF4-FFF2-40B4-BE49-F238E27FC236}">
                <a16:creationId xmlns:a16="http://schemas.microsoft.com/office/drawing/2014/main" id="{FB4220CD-99A2-B140-B6F0-6D072216B810}"/>
              </a:ext>
            </a:extLst>
          </p:cNvPr>
          <p:cNvSpPr>
            <a:spLocks noGrp="1"/>
          </p:cNvSpPr>
          <p:nvPr>
            <p:ph type="title"/>
          </p:nvPr>
        </p:nvSpPr>
        <p:spPr>
          <a:xfrm>
            <a:off x="443778" y="277473"/>
            <a:ext cx="10944225" cy="1030801"/>
          </a:xfrm>
        </p:spPr>
        <p:txBody>
          <a:bodyPr/>
          <a:lstStyle/>
          <a:p>
            <a:r>
              <a:rPr lang="sv-SE">
                <a:solidFill>
                  <a:schemeClr val="bg1"/>
                </a:solidFill>
              </a:rPr>
              <a:t>V2G-bilar finns i hög utsträckning i Sverige idag</a:t>
            </a:r>
          </a:p>
        </p:txBody>
      </p:sp>
      <p:sp>
        <p:nvSpPr>
          <p:cNvPr id="5" name="Platshållare för text 4">
            <a:extLst>
              <a:ext uri="{FF2B5EF4-FFF2-40B4-BE49-F238E27FC236}">
                <a16:creationId xmlns:a16="http://schemas.microsoft.com/office/drawing/2014/main" id="{E3AEE8A9-3D7B-0D48-B4A1-D7A4B80839A4}"/>
              </a:ext>
            </a:extLst>
          </p:cNvPr>
          <p:cNvSpPr>
            <a:spLocks noGrp="1"/>
          </p:cNvSpPr>
          <p:nvPr>
            <p:ph type="body" sz="quarter" idx="14"/>
          </p:nvPr>
        </p:nvSpPr>
        <p:spPr/>
        <p:txBody>
          <a:bodyPr/>
          <a:lstStyle/>
          <a:p>
            <a:endParaRPr lang="sv-SE"/>
          </a:p>
        </p:txBody>
      </p:sp>
      <p:sp>
        <p:nvSpPr>
          <p:cNvPr id="26" name="Rektangel med rundade hörn 25">
            <a:extLst>
              <a:ext uri="{FF2B5EF4-FFF2-40B4-BE49-F238E27FC236}">
                <a16:creationId xmlns:a16="http://schemas.microsoft.com/office/drawing/2014/main" id="{B3900004-379D-030E-78C6-DCD5C3CEE662}"/>
              </a:ext>
            </a:extLst>
          </p:cNvPr>
          <p:cNvSpPr/>
          <p:nvPr/>
        </p:nvSpPr>
        <p:spPr>
          <a:xfrm>
            <a:off x="645054" y="1596523"/>
            <a:ext cx="6892358" cy="1291388"/>
          </a:xfrm>
          <a:prstGeom prst="roundRect">
            <a:avLst/>
          </a:prstGeom>
          <a:solidFill>
            <a:schemeClr val="accent4">
              <a:lumMod val="20000"/>
              <a:lumOff val="80000"/>
              <a:alpha val="75000"/>
            </a:schemeClr>
          </a:solidFill>
          <a:ln w="31750">
            <a:solidFill>
              <a:schemeClr val="accent4"/>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marL="1866900" indent="-177800">
              <a:buFont typeface="Arial" panose="020B0604020202020204" pitchFamily="34" charset="0"/>
              <a:buChar char="•"/>
            </a:pPr>
            <a:r>
              <a:rPr lang="sv-SE" sz="2000"/>
              <a:t>Q1 2025 registrerades 7000 V2G-bilar</a:t>
            </a:r>
          </a:p>
          <a:p>
            <a:pPr marL="1866900" indent="-177800">
              <a:buFont typeface="Arial" panose="020B0604020202020204" pitchFamily="34" charset="0"/>
              <a:buChar char="•"/>
            </a:pPr>
            <a:r>
              <a:rPr lang="sv-SE" sz="2000"/>
              <a:t>Över 40 procent V2G på elbilars topp 20-lista</a:t>
            </a:r>
          </a:p>
        </p:txBody>
      </p:sp>
      <p:sp>
        <p:nvSpPr>
          <p:cNvPr id="27" name="Rektangel med rundade hörn 26">
            <a:extLst>
              <a:ext uri="{FF2B5EF4-FFF2-40B4-BE49-F238E27FC236}">
                <a16:creationId xmlns:a16="http://schemas.microsoft.com/office/drawing/2014/main" id="{08305060-8263-9806-4DE9-FFD329AE9866}"/>
              </a:ext>
            </a:extLst>
          </p:cNvPr>
          <p:cNvSpPr/>
          <p:nvPr/>
        </p:nvSpPr>
        <p:spPr>
          <a:xfrm>
            <a:off x="2059857" y="3331912"/>
            <a:ext cx="6755296" cy="1269617"/>
          </a:xfrm>
          <a:prstGeom prst="roundRect">
            <a:avLst/>
          </a:prstGeom>
          <a:solidFill>
            <a:schemeClr val="accent4">
              <a:lumMod val="20000"/>
              <a:lumOff val="80000"/>
              <a:alpha val="75000"/>
            </a:schemeClr>
          </a:solidFill>
          <a:ln w="31750">
            <a:solidFill>
              <a:srgbClr val="009DB9"/>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marL="1866900" indent="-177800">
              <a:buFont typeface="Arial" panose="020B0604020202020204" pitchFamily="34" charset="0"/>
              <a:buChar char="•"/>
            </a:pPr>
            <a:endParaRPr lang="sv-SE" sz="2000">
              <a:cs typeface="Arial"/>
            </a:endParaRPr>
          </a:p>
          <a:p>
            <a:pPr marL="1866900" indent="-177800">
              <a:buFont typeface="Arial" panose="020B0604020202020204" pitchFamily="34" charset="0"/>
              <a:buChar char="•"/>
            </a:pPr>
            <a:r>
              <a:rPr lang="sv-SE" sz="2000">
                <a:cs typeface="Arial"/>
              </a:rPr>
              <a:t>Över 80 000 bilar i Sverige ”V2G-kompatibla”</a:t>
            </a:r>
            <a:endParaRPr lang="sv-SE"/>
          </a:p>
          <a:p>
            <a:pPr marL="1866900" indent="-177800">
              <a:buFont typeface="Arial" panose="020B0604020202020204" pitchFamily="34" charset="0"/>
              <a:buChar char="•"/>
            </a:pPr>
            <a:r>
              <a:rPr lang="sv-SE" sz="2000">
                <a:cs typeface="Arial"/>
              </a:rPr>
              <a:t>Ca 30 procent av hela elbilsbeståndet förberedda för V2G</a:t>
            </a:r>
          </a:p>
          <a:p>
            <a:pPr marL="1866900" indent="-177800">
              <a:buFont typeface="Arial" panose="020B0604020202020204" pitchFamily="34" charset="0"/>
              <a:buChar char="•"/>
            </a:pPr>
            <a:endParaRPr lang="sv-SE" sz="2000">
              <a:cs typeface="Arial"/>
            </a:endParaRPr>
          </a:p>
        </p:txBody>
      </p:sp>
      <p:sp>
        <p:nvSpPr>
          <p:cNvPr id="28" name="Rektangel med rundade hörn 27">
            <a:extLst>
              <a:ext uri="{FF2B5EF4-FFF2-40B4-BE49-F238E27FC236}">
                <a16:creationId xmlns:a16="http://schemas.microsoft.com/office/drawing/2014/main" id="{86B0E41A-5A3D-D7AA-47BC-FFB04F11062B}"/>
              </a:ext>
            </a:extLst>
          </p:cNvPr>
          <p:cNvSpPr/>
          <p:nvPr/>
        </p:nvSpPr>
        <p:spPr>
          <a:xfrm>
            <a:off x="643959" y="5072746"/>
            <a:ext cx="6435603" cy="1283692"/>
          </a:xfrm>
          <a:prstGeom prst="roundRect">
            <a:avLst/>
          </a:prstGeom>
          <a:solidFill>
            <a:schemeClr val="accent4">
              <a:lumMod val="20000"/>
              <a:lumOff val="80000"/>
              <a:alpha val="75000"/>
            </a:schemeClr>
          </a:solidFill>
          <a:ln w="31750">
            <a:solidFill>
              <a:schemeClr val="accent3"/>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marL="1866900" indent="-177800">
              <a:buFont typeface="Arial" panose="020B0604020202020204" pitchFamily="34" charset="0"/>
              <a:buChar char="•"/>
            </a:pPr>
            <a:r>
              <a:rPr lang="sv-SE" sz="2000"/>
              <a:t>Kommer V2G-bilar i alla prisklasser</a:t>
            </a:r>
          </a:p>
          <a:p>
            <a:pPr marL="1866900" indent="-177800">
              <a:buFont typeface="Arial" panose="020B0604020202020204" pitchFamily="34" charset="0"/>
              <a:buChar char="•"/>
            </a:pPr>
            <a:r>
              <a:rPr lang="sv-SE" sz="2000"/>
              <a:t>V2G-laddboxar även för bilar som inte har V2G-funktionalitet</a:t>
            </a:r>
          </a:p>
        </p:txBody>
      </p:sp>
      <p:grpSp>
        <p:nvGrpSpPr>
          <p:cNvPr id="10" name="Grupp 9">
            <a:extLst>
              <a:ext uri="{FF2B5EF4-FFF2-40B4-BE49-F238E27FC236}">
                <a16:creationId xmlns:a16="http://schemas.microsoft.com/office/drawing/2014/main" id="{81B0CDD5-5EC4-EC7B-C8A0-5BCE6FE3DF40}"/>
              </a:ext>
            </a:extLst>
          </p:cNvPr>
          <p:cNvGrpSpPr/>
          <p:nvPr/>
        </p:nvGrpSpPr>
        <p:grpSpPr>
          <a:xfrm>
            <a:off x="436" y="1415825"/>
            <a:ext cx="2681256" cy="1937807"/>
            <a:chOff x="3933141" y="2392098"/>
            <a:chExt cx="3315545" cy="2524752"/>
          </a:xfrm>
        </p:grpSpPr>
        <p:sp>
          <p:nvSpPr>
            <p:cNvPr id="11" name="Rektangel med rundade hörn 10">
              <a:extLst>
                <a:ext uri="{FF2B5EF4-FFF2-40B4-BE49-F238E27FC236}">
                  <a16:creationId xmlns:a16="http://schemas.microsoft.com/office/drawing/2014/main" id="{24FA9C5B-A94C-5FBB-91C3-AC2B1E321DEE}"/>
                </a:ext>
              </a:extLst>
            </p:cNvPr>
            <p:cNvSpPr/>
            <p:nvPr/>
          </p:nvSpPr>
          <p:spPr>
            <a:xfrm>
              <a:off x="4313573" y="2392098"/>
              <a:ext cx="2528711" cy="252475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12" name="Platshållare för innehåll 3">
              <a:extLst>
                <a:ext uri="{FF2B5EF4-FFF2-40B4-BE49-F238E27FC236}">
                  <a16:creationId xmlns:a16="http://schemas.microsoft.com/office/drawing/2014/main" id="{F1AD9E7A-15E0-A061-0351-BD93F96ACECC}"/>
                </a:ext>
              </a:extLst>
            </p:cNvPr>
            <p:cNvSpPr txBox="1">
              <a:spLocks/>
            </p:cNvSpPr>
            <p:nvPr/>
          </p:nvSpPr>
          <p:spPr>
            <a:xfrm>
              <a:off x="3933141" y="2777156"/>
              <a:ext cx="3315545" cy="1623698"/>
            </a:xfrm>
            <a:prstGeom prst="rect">
              <a:avLst/>
            </a:prstGeom>
            <a:noFill/>
          </p:spPr>
          <p:txBody>
            <a:bodyPr vert="horz" lIns="0" tIns="0" rIns="0" bIns="0" rtlCol="0" anchor="ctr">
              <a:normAutofit/>
            </a:bodyPr>
            <a:lstStyle>
              <a:lvl1pPr marL="180975" indent="-1809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2"/>
                  </a:solidFill>
                  <a:latin typeface="Corbel" panose="020B0503020204020204" pitchFamily="34" charset="0"/>
                  <a:ea typeface="+mn-ea"/>
                  <a:cs typeface="+mn-cs"/>
                </a:defRPr>
              </a:lvl1pPr>
              <a:lvl2pPr marL="361950" indent="-180975" algn="l" defTabSz="914400" rtl="0" eaLnBrk="1" latinLnBrk="0" hangingPunct="1">
                <a:lnSpc>
                  <a:spcPct val="90000"/>
                </a:lnSpc>
                <a:spcBef>
                  <a:spcPts val="0"/>
                </a:spcBef>
                <a:spcAft>
                  <a:spcPts val="600"/>
                </a:spcAft>
                <a:buFont typeface="Arial" panose="020B0604020202020204" pitchFamily="34" charset="0"/>
                <a:buChar char="•"/>
                <a:defRPr sz="2000" kern="1200">
                  <a:solidFill>
                    <a:schemeClr val="tx2"/>
                  </a:solidFill>
                  <a:latin typeface="Corbel" panose="020B0503020204020204" pitchFamily="34" charset="0"/>
                  <a:ea typeface="+mn-ea"/>
                  <a:cs typeface="+mn-cs"/>
                </a:defRPr>
              </a:lvl2pPr>
              <a:lvl3pPr marL="539750" indent="-177800" algn="l" defTabSz="914400" rtl="0" eaLnBrk="1" latinLnBrk="0" hangingPunct="1">
                <a:lnSpc>
                  <a:spcPct val="90000"/>
                </a:lnSpc>
                <a:spcBef>
                  <a:spcPts val="0"/>
                </a:spcBef>
                <a:spcAft>
                  <a:spcPts val="600"/>
                </a:spcAft>
                <a:buFont typeface="Arial" panose="020B0604020202020204" pitchFamily="34" charset="0"/>
                <a:buChar char="•"/>
                <a:defRPr sz="1800" kern="1200">
                  <a:solidFill>
                    <a:schemeClr val="tx2"/>
                  </a:solidFill>
                  <a:latin typeface="Corbel" panose="020B0503020204020204" pitchFamily="34" charset="0"/>
                  <a:ea typeface="+mn-ea"/>
                  <a:cs typeface="+mn-cs"/>
                </a:defRPr>
              </a:lvl3pPr>
              <a:lvl4pPr marL="7175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4pPr>
              <a:lvl5pPr marL="8953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2800" b="1">
                  <a:solidFill>
                    <a:schemeClr val="bg1"/>
                  </a:solidFill>
                  <a:latin typeface="Corbel"/>
                </a:rPr>
                <a:t>Nybils-registrering</a:t>
              </a:r>
              <a:endParaRPr lang="sv-SE" sz="1600" b="1">
                <a:solidFill>
                  <a:schemeClr val="bg1"/>
                </a:solidFill>
              </a:endParaRPr>
            </a:p>
          </p:txBody>
        </p:sp>
      </p:grpSp>
      <p:grpSp>
        <p:nvGrpSpPr>
          <p:cNvPr id="13" name="Grupp 12">
            <a:extLst>
              <a:ext uri="{FF2B5EF4-FFF2-40B4-BE49-F238E27FC236}">
                <a16:creationId xmlns:a16="http://schemas.microsoft.com/office/drawing/2014/main" id="{6BD713AA-C65F-7AC8-326D-00F0CB8D435E}"/>
              </a:ext>
            </a:extLst>
          </p:cNvPr>
          <p:cNvGrpSpPr/>
          <p:nvPr/>
        </p:nvGrpSpPr>
        <p:grpSpPr>
          <a:xfrm>
            <a:off x="1481596" y="3052250"/>
            <a:ext cx="2584861" cy="1882745"/>
            <a:chOff x="3943488" y="2562981"/>
            <a:chExt cx="3315545" cy="2524752"/>
          </a:xfrm>
        </p:grpSpPr>
        <p:sp>
          <p:nvSpPr>
            <p:cNvPr id="14" name="Rektangel med rundade hörn 13">
              <a:extLst>
                <a:ext uri="{FF2B5EF4-FFF2-40B4-BE49-F238E27FC236}">
                  <a16:creationId xmlns:a16="http://schemas.microsoft.com/office/drawing/2014/main" id="{66A2E621-A21F-DDA0-4712-3F53836B987D}"/>
                </a:ext>
              </a:extLst>
            </p:cNvPr>
            <p:cNvSpPr/>
            <p:nvPr/>
          </p:nvSpPr>
          <p:spPr>
            <a:xfrm>
              <a:off x="4318410" y="2562981"/>
              <a:ext cx="2528711" cy="2524752"/>
            </a:xfrm>
            <a:prstGeom prst="roundRect">
              <a:avLst>
                <a:gd name="adj" fmla="val 50000"/>
              </a:avLst>
            </a:prstGeom>
            <a:solidFill>
              <a:srgbClr val="009D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15" name="Platshållare för innehåll 3">
              <a:extLst>
                <a:ext uri="{FF2B5EF4-FFF2-40B4-BE49-F238E27FC236}">
                  <a16:creationId xmlns:a16="http://schemas.microsoft.com/office/drawing/2014/main" id="{56B8B182-3B37-225F-B612-85DEDB695052}"/>
                </a:ext>
              </a:extLst>
            </p:cNvPr>
            <p:cNvSpPr txBox="1">
              <a:spLocks/>
            </p:cNvSpPr>
            <p:nvPr/>
          </p:nvSpPr>
          <p:spPr>
            <a:xfrm>
              <a:off x="3943488" y="3025455"/>
              <a:ext cx="3315545" cy="1623698"/>
            </a:xfrm>
            <a:prstGeom prst="rect">
              <a:avLst/>
            </a:prstGeom>
            <a:noFill/>
          </p:spPr>
          <p:txBody>
            <a:bodyPr vert="horz" lIns="0" tIns="0" rIns="0" bIns="0" rtlCol="0" anchor="ctr">
              <a:normAutofit/>
            </a:bodyPr>
            <a:lstStyle>
              <a:lvl1pPr marL="180975" indent="-1809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2"/>
                  </a:solidFill>
                  <a:latin typeface="Corbel" panose="020B0503020204020204" pitchFamily="34" charset="0"/>
                  <a:ea typeface="+mn-ea"/>
                  <a:cs typeface="+mn-cs"/>
                </a:defRPr>
              </a:lvl1pPr>
              <a:lvl2pPr marL="361950" indent="-180975" algn="l" defTabSz="914400" rtl="0" eaLnBrk="1" latinLnBrk="0" hangingPunct="1">
                <a:lnSpc>
                  <a:spcPct val="90000"/>
                </a:lnSpc>
                <a:spcBef>
                  <a:spcPts val="0"/>
                </a:spcBef>
                <a:spcAft>
                  <a:spcPts val="600"/>
                </a:spcAft>
                <a:buFont typeface="Arial" panose="020B0604020202020204" pitchFamily="34" charset="0"/>
                <a:buChar char="•"/>
                <a:defRPr sz="2000" kern="1200">
                  <a:solidFill>
                    <a:schemeClr val="tx2"/>
                  </a:solidFill>
                  <a:latin typeface="Corbel" panose="020B0503020204020204" pitchFamily="34" charset="0"/>
                  <a:ea typeface="+mn-ea"/>
                  <a:cs typeface="+mn-cs"/>
                </a:defRPr>
              </a:lvl2pPr>
              <a:lvl3pPr marL="539750" indent="-177800" algn="l" defTabSz="914400" rtl="0" eaLnBrk="1" latinLnBrk="0" hangingPunct="1">
                <a:lnSpc>
                  <a:spcPct val="90000"/>
                </a:lnSpc>
                <a:spcBef>
                  <a:spcPts val="0"/>
                </a:spcBef>
                <a:spcAft>
                  <a:spcPts val="600"/>
                </a:spcAft>
                <a:buFont typeface="Arial" panose="020B0604020202020204" pitchFamily="34" charset="0"/>
                <a:buChar char="•"/>
                <a:defRPr sz="1800" kern="1200">
                  <a:solidFill>
                    <a:schemeClr val="tx2"/>
                  </a:solidFill>
                  <a:latin typeface="Corbel" panose="020B0503020204020204" pitchFamily="34" charset="0"/>
                  <a:ea typeface="+mn-ea"/>
                  <a:cs typeface="+mn-cs"/>
                </a:defRPr>
              </a:lvl3pPr>
              <a:lvl4pPr marL="7175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4pPr>
              <a:lvl5pPr marL="8953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sv-SE" sz="2800" b="1">
                  <a:solidFill>
                    <a:schemeClr val="bg1"/>
                  </a:solidFill>
                  <a:latin typeface="Corbel"/>
                </a:rPr>
                <a:t>Hela elbils-parken</a:t>
              </a:r>
              <a:endParaRPr lang="sv-SE" sz="2800" b="1">
                <a:solidFill>
                  <a:schemeClr val="bg1"/>
                </a:solidFill>
              </a:endParaRPr>
            </a:p>
          </p:txBody>
        </p:sp>
      </p:grpSp>
      <p:grpSp>
        <p:nvGrpSpPr>
          <p:cNvPr id="16" name="Grupp 15">
            <a:extLst>
              <a:ext uri="{FF2B5EF4-FFF2-40B4-BE49-F238E27FC236}">
                <a16:creationId xmlns:a16="http://schemas.microsoft.com/office/drawing/2014/main" id="{4602A91A-6A2C-39CB-B8F9-C301AE9F459D}"/>
              </a:ext>
            </a:extLst>
          </p:cNvPr>
          <p:cNvGrpSpPr>
            <a:grpSpLocks noChangeAspect="1"/>
          </p:cNvGrpSpPr>
          <p:nvPr/>
        </p:nvGrpSpPr>
        <p:grpSpPr>
          <a:xfrm>
            <a:off x="146246" y="4734547"/>
            <a:ext cx="2311142" cy="1937807"/>
            <a:chOff x="4152885" y="2562981"/>
            <a:chExt cx="2857875" cy="2524752"/>
          </a:xfrm>
        </p:grpSpPr>
        <p:sp>
          <p:nvSpPr>
            <p:cNvPr id="17" name="Rektangel med rundade hörn 16">
              <a:extLst>
                <a:ext uri="{FF2B5EF4-FFF2-40B4-BE49-F238E27FC236}">
                  <a16:creationId xmlns:a16="http://schemas.microsoft.com/office/drawing/2014/main" id="{B20778A8-9D12-878D-66D4-FCD6F1295D1D}"/>
                </a:ext>
              </a:extLst>
            </p:cNvPr>
            <p:cNvSpPr/>
            <p:nvPr/>
          </p:nvSpPr>
          <p:spPr>
            <a:xfrm>
              <a:off x="4318410" y="2562981"/>
              <a:ext cx="2528711" cy="252475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18" name="Platshållare för innehåll 3">
              <a:extLst>
                <a:ext uri="{FF2B5EF4-FFF2-40B4-BE49-F238E27FC236}">
                  <a16:creationId xmlns:a16="http://schemas.microsoft.com/office/drawing/2014/main" id="{6ECA47D6-F0F1-7C39-A423-9D1E64179051}"/>
                </a:ext>
              </a:extLst>
            </p:cNvPr>
            <p:cNvSpPr txBox="1">
              <a:spLocks/>
            </p:cNvSpPr>
            <p:nvPr/>
          </p:nvSpPr>
          <p:spPr>
            <a:xfrm>
              <a:off x="4152885" y="3031429"/>
              <a:ext cx="2857875" cy="1652064"/>
            </a:xfrm>
            <a:prstGeom prst="rect">
              <a:avLst/>
            </a:prstGeom>
            <a:noFill/>
          </p:spPr>
          <p:txBody>
            <a:bodyPr vert="horz" lIns="0" tIns="0" rIns="0" bIns="0" rtlCol="0" anchor="ctr">
              <a:normAutofit/>
            </a:bodyPr>
            <a:lstStyle>
              <a:lvl1pPr marL="180975" indent="-1809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2"/>
                  </a:solidFill>
                  <a:latin typeface="Corbel" panose="020B0503020204020204" pitchFamily="34" charset="0"/>
                  <a:ea typeface="+mn-ea"/>
                  <a:cs typeface="+mn-cs"/>
                </a:defRPr>
              </a:lvl1pPr>
              <a:lvl2pPr marL="361950" indent="-180975" algn="l" defTabSz="914400" rtl="0" eaLnBrk="1" latinLnBrk="0" hangingPunct="1">
                <a:lnSpc>
                  <a:spcPct val="90000"/>
                </a:lnSpc>
                <a:spcBef>
                  <a:spcPts val="0"/>
                </a:spcBef>
                <a:spcAft>
                  <a:spcPts val="600"/>
                </a:spcAft>
                <a:buFont typeface="Arial" panose="020B0604020202020204" pitchFamily="34" charset="0"/>
                <a:buChar char="•"/>
                <a:defRPr sz="2000" kern="1200">
                  <a:solidFill>
                    <a:schemeClr val="tx2"/>
                  </a:solidFill>
                  <a:latin typeface="Corbel" panose="020B0503020204020204" pitchFamily="34" charset="0"/>
                  <a:ea typeface="+mn-ea"/>
                  <a:cs typeface="+mn-cs"/>
                </a:defRPr>
              </a:lvl2pPr>
              <a:lvl3pPr marL="539750" indent="-177800" algn="l" defTabSz="914400" rtl="0" eaLnBrk="1" latinLnBrk="0" hangingPunct="1">
                <a:lnSpc>
                  <a:spcPct val="90000"/>
                </a:lnSpc>
                <a:spcBef>
                  <a:spcPts val="0"/>
                </a:spcBef>
                <a:spcAft>
                  <a:spcPts val="600"/>
                </a:spcAft>
                <a:buFont typeface="Arial" panose="020B0604020202020204" pitchFamily="34" charset="0"/>
                <a:buChar char="•"/>
                <a:defRPr sz="1800" kern="1200">
                  <a:solidFill>
                    <a:schemeClr val="tx2"/>
                  </a:solidFill>
                  <a:latin typeface="Corbel" panose="020B0503020204020204" pitchFamily="34" charset="0"/>
                  <a:ea typeface="+mn-ea"/>
                  <a:cs typeface="+mn-cs"/>
                </a:defRPr>
              </a:lvl3pPr>
              <a:lvl4pPr marL="7175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4pPr>
              <a:lvl5pPr marL="8953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sv-SE" b="1">
                  <a:solidFill>
                    <a:schemeClr val="bg1"/>
                  </a:solidFill>
                  <a:latin typeface="Corbel"/>
                </a:rPr>
                <a:t>Potentialen framåt är ännu högre</a:t>
              </a:r>
              <a:endParaRPr lang="sv-SE" sz="1400" b="1">
                <a:solidFill>
                  <a:schemeClr val="bg1"/>
                </a:solidFill>
              </a:endParaRPr>
            </a:p>
          </p:txBody>
        </p:sp>
      </p:grpSp>
      <p:pic>
        <p:nvPicPr>
          <p:cNvPr id="7" name="Bildobjekt 6" descr="En bild som visar Färggrann, moln, siluett&#10;&#10;Automatiskt genererad beskrivning">
            <a:extLst>
              <a:ext uri="{FF2B5EF4-FFF2-40B4-BE49-F238E27FC236}">
                <a16:creationId xmlns:a16="http://schemas.microsoft.com/office/drawing/2014/main" id="{6D7182F2-941B-2B61-9E27-DD83CE64ABA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067589" y="-619109"/>
            <a:ext cx="5462361" cy="7720748"/>
          </a:xfrm>
          <a:prstGeom prst="rect">
            <a:avLst/>
          </a:prstGeom>
        </p:spPr>
      </p:pic>
    </p:spTree>
    <p:extLst>
      <p:ext uri="{BB962C8B-B14F-4D97-AF65-F5344CB8AC3E}">
        <p14:creationId xmlns:p14="http://schemas.microsoft.com/office/powerpoint/2010/main" val="2460415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descr="En bild som visar moln, solnedgång, utomhus, himmel&#10;&#10;Automatiskt genererad beskrivning">
            <a:extLst>
              <a:ext uri="{FF2B5EF4-FFF2-40B4-BE49-F238E27FC236}">
                <a16:creationId xmlns:a16="http://schemas.microsoft.com/office/drawing/2014/main" id="{41B1706F-F88E-C79A-6E44-A509F9EDFA72}"/>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p:spPr>
      </p:pic>
      <p:sp>
        <p:nvSpPr>
          <p:cNvPr id="8" name="Rektangel 7">
            <a:extLst>
              <a:ext uri="{FF2B5EF4-FFF2-40B4-BE49-F238E27FC236}">
                <a16:creationId xmlns:a16="http://schemas.microsoft.com/office/drawing/2014/main" id="{83366098-ACA1-751C-A731-CE611BCD87A9}"/>
              </a:ext>
            </a:extLst>
          </p:cNvPr>
          <p:cNvSpPr/>
          <p:nvPr/>
        </p:nvSpPr>
        <p:spPr>
          <a:xfrm>
            <a:off x="0" y="-1"/>
            <a:ext cx="12192000" cy="6858000"/>
          </a:xfrm>
          <a:prstGeom prst="rect">
            <a:avLst/>
          </a:prstGeom>
          <a:solidFill>
            <a:schemeClr val="accent2">
              <a:alpha val="4588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ektangel 1">
            <a:extLst>
              <a:ext uri="{FF2B5EF4-FFF2-40B4-BE49-F238E27FC236}">
                <a16:creationId xmlns:a16="http://schemas.microsoft.com/office/drawing/2014/main" id="{955EAD1A-FB52-B6B0-A7FF-D05345363FC2}"/>
              </a:ext>
            </a:extLst>
          </p:cNvPr>
          <p:cNvSpPr/>
          <p:nvPr/>
        </p:nvSpPr>
        <p:spPr>
          <a:xfrm>
            <a:off x="-10886" y="0"/>
            <a:ext cx="12192000" cy="6858000"/>
          </a:xfrm>
          <a:prstGeom prst="rect">
            <a:avLst/>
          </a:prstGeom>
          <a:solidFill>
            <a:srgbClr val="00206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0E2F8F1B-82E4-42E6-1832-BD61FAB412C4}"/>
              </a:ext>
            </a:extLst>
          </p:cNvPr>
          <p:cNvSpPr>
            <a:spLocks noGrp="1"/>
          </p:cNvSpPr>
          <p:nvPr>
            <p:ph type="title"/>
          </p:nvPr>
        </p:nvSpPr>
        <p:spPr>
          <a:xfrm>
            <a:off x="623887" y="3113103"/>
            <a:ext cx="10944225" cy="1030801"/>
          </a:xfrm>
        </p:spPr>
        <p:txBody>
          <a:bodyPr/>
          <a:lstStyle/>
          <a:p>
            <a:pPr algn="ctr"/>
            <a:r>
              <a:rPr lang="sv-SE">
                <a:solidFill>
                  <a:schemeClr val="bg1"/>
                </a:solidFill>
              </a:rPr>
              <a:t>Behovet av att accelerera omställningen </a:t>
            </a:r>
            <a:br>
              <a:rPr lang="sv-SE">
                <a:solidFill>
                  <a:schemeClr val="bg1"/>
                </a:solidFill>
              </a:rPr>
            </a:br>
            <a:r>
              <a:rPr lang="sv-SE">
                <a:solidFill>
                  <a:schemeClr val="bg1"/>
                </a:solidFill>
              </a:rPr>
              <a:t>har aldrig </a:t>
            </a:r>
            <a:r>
              <a:rPr lang="sv-SE">
                <a:solidFill>
                  <a:schemeClr val="bg1"/>
                </a:solidFill>
                <a:effectLst>
                  <a:outerShdw blurRad="50800" dist="38100" dir="2700000" algn="tl" rotWithShape="0">
                    <a:prstClr val="black">
                      <a:alpha val="40000"/>
                    </a:prstClr>
                  </a:outerShdw>
                </a:effectLst>
              </a:rPr>
              <a:t>varit</a:t>
            </a:r>
            <a:r>
              <a:rPr lang="sv-SE">
                <a:solidFill>
                  <a:schemeClr val="bg1"/>
                </a:solidFill>
              </a:rPr>
              <a:t> större</a:t>
            </a:r>
          </a:p>
        </p:txBody>
      </p:sp>
      <p:sp>
        <p:nvSpPr>
          <p:cNvPr id="5" name="Platshållare för text 4">
            <a:extLst>
              <a:ext uri="{FF2B5EF4-FFF2-40B4-BE49-F238E27FC236}">
                <a16:creationId xmlns:a16="http://schemas.microsoft.com/office/drawing/2014/main" id="{8F1E1E1B-F9F8-88C3-1258-9FAB0FEEB79C}"/>
              </a:ext>
            </a:extLst>
          </p:cNvPr>
          <p:cNvSpPr>
            <a:spLocks noGrp="1"/>
          </p:cNvSpPr>
          <p:nvPr>
            <p:ph type="body" sz="quarter" idx="14"/>
          </p:nvPr>
        </p:nvSpPr>
        <p:spPr/>
        <p:txBody>
          <a:bodyPr/>
          <a:lstStyle/>
          <a:p>
            <a:endParaRPr lang="sv-SE"/>
          </a:p>
        </p:txBody>
      </p:sp>
    </p:spTree>
    <p:extLst>
      <p:ext uri="{BB962C8B-B14F-4D97-AF65-F5344CB8AC3E}">
        <p14:creationId xmlns:p14="http://schemas.microsoft.com/office/powerpoint/2010/main" val="5909488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01C11-F4C3-E341-B418-A1691647BF90}"/>
            </a:ext>
          </a:extLst>
        </p:cNvPr>
        <p:cNvGrpSpPr/>
        <p:nvPr/>
      </p:nvGrpSpPr>
      <p:grpSpPr>
        <a:xfrm>
          <a:off x="0" y="0"/>
          <a:ext cx="0" cy="0"/>
          <a:chOff x="0" y="0"/>
          <a:chExt cx="0" cy="0"/>
        </a:xfrm>
      </p:grpSpPr>
      <p:pic>
        <p:nvPicPr>
          <p:cNvPr id="6" name="Platshållare för bild 5" descr="En bild som visar utomhus, himmel, träd, vatten&#10;&#10;AI-genererat innehåll kan vara felaktigt.">
            <a:extLst>
              <a:ext uri="{FF2B5EF4-FFF2-40B4-BE49-F238E27FC236}">
                <a16:creationId xmlns:a16="http://schemas.microsoft.com/office/drawing/2014/main" id="{CA7A5204-8D4F-02CD-2DFE-46BE5A0E3E1C}"/>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a:stretch>
            <a:fillRect/>
          </a:stretch>
        </p:blipFill>
        <p:spPr/>
      </p:pic>
      <p:sp>
        <p:nvSpPr>
          <p:cNvPr id="7" name="Rektangel 6">
            <a:extLst>
              <a:ext uri="{FF2B5EF4-FFF2-40B4-BE49-F238E27FC236}">
                <a16:creationId xmlns:a16="http://schemas.microsoft.com/office/drawing/2014/main" id="{D5213D03-3139-4DB2-FD3E-CF7DD6679043}"/>
              </a:ext>
            </a:extLst>
          </p:cNvPr>
          <p:cNvSpPr/>
          <p:nvPr/>
        </p:nvSpPr>
        <p:spPr>
          <a:xfrm>
            <a:off x="0" y="0"/>
            <a:ext cx="9879980" cy="6858000"/>
          </a:xfrm>
          <a:prstGeom prst="rect">
            <a:avLst/>
          </a:prstGeom>
          <a:solidFill>
            <a:schemeClr val="accent1">
              <a:alpha val="252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2FB74E2B-CCF1-205F-8ABB-50CB2F9055A9}"/>
              </a:ext>
            </a:extLst>
          </p:cNvPr>
          <p:cNvSpPr>
            <a:spLocks noGrp="1"/>
          </p:cNvSpPr>
          <p:nvPr>
            <p:ph type="title"/>
          </p:nvPr>
        </p:nvSpPr>
        <p:spPr>
          <a:xfrm>
            <a:off x="6096000" y="1099595"/>
            <a:ext cx="5469228" cy="2329405"/>
          </a:xfrm>
        </p:spPr>
        <p:txBody>
          <a:bodyPr bIns="396000">
            <a:noAutofit/>
          </a:bodyPr>
          <a:lstStyle/>
          <a:p>
            <a:r>
              <a:rPr lang="sv-SE"/>
              <a:t>Vad händer i utvecklingen av flexibilitet?</a:t>
            </a:r>
          </a:p>
        </p:txBody>
      </p:sp>
    </p:spTree>
    <p:extLst>
      <p:ext uri="{BB962C8B-B14F-4D97-AF65-F5344CB8AC3E}">
        <p14:creationId xmlns:p14="http://schemas.microsoft.com/office/powerpoint/2010/main" val="25184064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CE3DB-F72F-10E5-9D87-AF39337C8C69}"/>
            </a:ext>
          </a:extLst>
        </p:cNvPr>
        <p:cNvGrpSpPr/>
        <p:nvPr/>
      </p:nvGrpSpPr>
      <p:grpSpPr>
        <a:xfrm>
          <a:off x="0" y="0"/>
          <a:ext cx="0" cy="0"/>
          <a:chOff x="0" y="0"/>
          <a:chExt cx="0" cy="0"/>
        </a:xfrm>
      </p:grpSpPr>
      <p:pic>
        <p:nvPicPr>
          <p:cNvPr id="24" name="Platshållare för bild 9">
            <a:extLst>
              <a:ext uri="{FF2B5EF4-FFF2-40B4-BE49-F238E27FC236}">
                <a16:creationId xmlns:a16="http://schemas.microsoft.com/office/drawing/2014/main" id="{68EBE8D2-AF41-62E2-0B69-45941FFA5E2C}"/>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a:solidFill>
            <a:schemeClr val="bg2"/>
          </a:solidFill>
        </p:spPr>
      </p:pic>
      <p:sp>
        <p:nvSpPr>
          <p:cNvPr id="6" name="Rektangel 5">
            <a:extLst>
              <a:ext uri="{FF2B5EF4-FFF2-40B4-BE49-F238E27FC236}">
                <a16:creationId xmlns:a16="http://schemas.microsoft.com/office/drawing/2014/main" id="{5D17FE26-9698-58FC-483C-4CB13BB039DC}"/>
              </a:ext>
            </a:extLst>
          </p:cNvPr>
          <p:cNvSpPr/>
          <p:nvPr/>
        </p:nvSpPr>
        <p:spPr>
          <a:xfrm>
            <a:off x="0" y="0"/>
            <a:ext cx="12192000" cy="6858000"/>
          </a:xfrm>
          <a:prstGeom prst="rect">
            <a:avLst/>
          </a:prstGeom>
          <a:solidFill>
            <a:schemeClr val="accent2">
              <a:lumMod val="75000"/>
              <a:alpha val="4538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text 4">
            <a:extLst>
              <a:ext uri="{FF2B5EF4-FFF2-40B4-BE49-F238E27FC236}">
                <a16:creationId xmlns:a16="http://schemas.microsoft.com/office/drawing/2014/main" id="{2ADCFEF9-2312-FFDF-AB7A-253E8F39746A}"/>
              </a:ext>
            </a:extLst>
          </p:cNvPr>
          <p:cNvSpPr>
            <a:spLocks noGrp="1"/>
          </p:cNvSpPr>
          <p:nvPr>
            <p:ph type="body" sz="quarter" idx="14"/>
          </p:nvPr>
        </p:nvSpPr>
        <p:spPr/>
        <p:txBody>
          <a:bodyPr/>
          <a:lstStyle/>
          <a:p>
            <a:endParaRPr lang="sv-SE"/>
          </a:p>
        </p:txBody>
      </p:sp>
      <p:sp>
        <p:nvSpPr>
          <p:cNvPr id="8" name="Rubrik 2">
            <a:extLst>
              <a:ext uri="{FF2B5EF4-FFF2-40B4-BE49-F238E27FC236}">
                <a16:creationId xmlns:a16="http://schemas.microsoft.com/office/drawing/2014/main" id="{27A509D5-EE72-D6D8-A383-45ACFF778642}"/>
              </a:ext>
            </a:extLst>
          </p:cNvPr>
          <p:cNvSpPr txBox="1">
            <a:spLocks/>
          </p:cNvSpPr>
          <p:nvPr/>
        </p:nvSpPr>
        <p:spPr>
          <a:xfrm>
            <a:off x="776287" y="426524"/>
            <a:ext cx="10944225" cy="1030801"/>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r>
              <a:rPr lang="sv-SE">
                <a:solidFill>
                  <a:schemeClr val="bg1"/>
                </a:solidFill>
              </a:rPr>
              <a:t>Flexibilitet behövs för flera ändamål</a:t>
            </a:r>
          </a:p>
        </p:txBody>
      </p:sp>
      <p:sp>
        <p:nvSpPr>
          <p:cNvPr id="11" name="Rektangel 10">
            <a:extLst>
              <a:ext uri="{FF2B5EF4-FFF2-40B4-BE49-F238E27FC236}">
                <a16:creationId xmlns:a16="http://schemas.microsoft.com/office/drawing/2014/main" id="{0B099A16-4329-956F-937D-11C62BD9708F}"/>
              </a:ext>
            </a:extLst>
          </p:cNvPr>
          <p:cNvSpPr/>
          <p:nvPr/>
        </p:nvSpPr>
        <p:spPr>
          <a:xfrm>
            <a:off x="776287" y="2700108"/>
            <a:ext cx="2591081" cy="1715784"/>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a:p>
            <a:pPr algn="ctr"/>
            <a:endParaRPr lang="sv-SE"/>
          </a:p>
          <a:p>
            <a:pPr algn="ctr"/>
            <a:endParaRPr lang="sv-SE"/>
          </a:p>
          <a:p>
            <a:pPr algn="ctr"/>
            <a:r>
              <a:rPr lang="sv-SE"/>
              <a:t>Flexibilitet för </a:t>
            </a:r>
          </a:p>
          <a:p>
            <a:pPr algn="ctr"/>
            <a:r>
              <a:rPr lang="sv-SE"/>
              <a:t>energi</a:t>
            </a:r>
          </a:p>
        </p:txBody>
      </p:sp>
      <p:sp>
        <p:nvSpPr>
          <p:cNvPr id="12" name="Rektangel 11">
            <a:extLst>
              <a:ext uri="{FF2B5EF4-FFF2-40B4-BE49-F238E27FC236}">
                <a16:creationId xmlns:a16="http://schemas.microsoft.com/office/drawing/2014/main" id="{AD040024-8CC2-D71E-0004-5F237EF5636B}"/>
              </a:ext>
            </a:extLst>
          </p:cNvPr>
          <p:cNvSpPr/>
          <p:nvPr/>
        </p:nvSpPr>
        <p:spPr>
          <a:xfrm>
            <a:off x="3540519" y="2703326"/>
            <a:ext cx="2591081" cy="171578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a:p>
            <a:pPr algn="ctr"/>
            <a:endParaRPr lang="sv-SE"/>
          </a:p>
          <a:p>
            <a:pPr algn="ctr"/>
            <a:endParaRPr lang="sv-SE"/>
          </a:p>
          <a:p>
            <a:pPr algn="ctr"/>
            <a:r>
              <a:rPr lang="sv-SE"/>
              <a:t>Flexibilitet för balansering</a:t>
            </a:r>
          </a:p>
        </p:txBody>
      </p:sp>
      <p:sp>
        <p:nvSpPr>
          <p:cNvPr id="13" name="Rektangel 12">
            <a:extLst>
              <a:ext uri="{FF2B5EF4-FFF2-40B4-BE49-F238E27FC236}">
                <a16:creationId xmlns:a16="http://schemas.microsoft.com/office/drawing/2014/main" id="{F0B2A140-1505-C20A-0B31-A77073215126}"/>
              </a:ext>
            </a:extLst>
          </p:cNvPr>
          <p:cNvSpPr/>
          <p:nvPr/>
        </p:nvSpPr>
        <p:spPr>
          <a:xfrm>
            <a:off x="6304751" y="2700108"/>
            <a:ext cx="2591082" cy="1715784"/>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a:p>
            <a:pPr algn="ctr"/>
            <a:endParaRPr lang="sv-SE"/>
          </a:p>
          <a:p>
            <a:pPr algn="ctr"/>
            <a:endParaRPr lang="sv-SE"/>
          </a:p>
          <a:p>
            <a:pPr algn="ctr"/>
            <a:r>
              <a:rPr lang="sv-SE"/>
              <a:t>Flexibilitet för </a:t>
            </a:r>
          </a:p>
          <a:p>
            <a:pPr algn="ctr"/>
            <a:r>
              <a:rPr lang="sv-SE"/>
              <a:t>överföring</a:t>
            </a:r>
          </a:p>
        </p:txBody>
      </p:sp>
      <p:sp>
        <p:nvSpPr>
          <p:cNvPr id="14" name="Rektangel 13">
            <a:extLst>
              <a:ext uri="{FF2B5EF4-FFF2-40B4-BE49-F238E27FC236}">
                <a16:creationId xmlns:a16="http://schemas.microsoft.com/office/drawing/2014/main" id="{FB9A92FC-7EF1-87C5-8687-C825E432BA26}"/>
              </a:ext>
            </a:extLst>
          </p:cNvPr>
          <p:cNvSpPr/>
          <p:nvPr/>
        </p:nvSpPr>
        <p:spPr>
          <a:xfrm>
            <a:off x="9052155" y="2700109"/>
            <a:ext cx="2591082" cy="1715784"/>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a:p>
            <a:pPr algn="ctr"/>
            <a:endParaRPr lang="sv-SE"/>
          </a:p>
          <a:p>
            <a:pPr algn="ctr"/>
            <a:endParaRPr lang="sv-SE"/>
          </a:p>
          <a:p>
            <a:pPr algn="ctr"/>
            <a:r>
              <a:rPr lang="sv-SE"/>
              <a:t>Flexibilitet för</a:t>
            </a:r>
          </a:p>
          <a:p>
            <a:pPr algn="ctr"/>
            <a:r>
              <a:rPr lang="sv-SE"/>
              <a:t>beredskap</a:t>
            </a:r>
          </a:p>
        </p:txBody>
      </p:sp>
      <p:pic>
        <p:nvPicPr>
          <p:cNvPr id="15" name="Bild 14" descr="Hastighetsmätare medel med hel fyllning">
            <a:extLst>
              <a:ext uri="{FF2B5EF4-FFF2-40B4-BE49-F238E27FC236}">
                <a16:creationId xmlns:a16="http://schemas.microsoft.com/office/drawing/2014/main" id="{661E0FF9-C85C-264B-9376-1F2F6DB56CC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78859" y="2856629"/>
            <a:ext cx="914400" cy="914400"/>
          </a:xfrm>
          <a:prstGeom prst="rect">
            <a:avLst/>
          </a:prstGeom>
        </p:spPr>
      </p:pic>
      <p:pic>
        <p:nvPicPr>
          <p:cNvPr id="16" name="Bild 15" descr="Rättvisans vågskålar med hel fyllning">
            <a:extLst>
              <a:ext uri="{FF2B5EF4-FFF2-40B4-BE49-F238E27FC236}">
                <a16:creationId xmlns:a16="http://schemas.microsoft.com/office/drawing/2014/main" id="{119E7F45-A552-096D-FA43-36954F6FD28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61270" y="2836017"/>
            <a:ext cx="821114" cy="821114"/>
          </a:xfrm>
          <a:prstGeom prst="rect">
            <a:avLst/>
          </a:prstGeom>
        </p:spPr>
      </p:pic>
      <p:pic>
        <p:nvPicPr>
          <p:cNvPr id="17" name="Bild 16" descr="Kraftledningstorn med hel fyllning">
            <a:extLst>
              <a:ext uri="{FF2B5EF4-FFF2-40B4-BE49-F238E27FC236}">
                <a16:creationId xmlns:a16="http://schemas.microsoft.com/office/drawing/2014/main" id="{F5A55EAE-ABBE-A681-A554-094088D98F5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33244" y="2868033"/>
            <a:ext cx="735310" cy="735310"/>
          </a:xfrm>
          <a:prstGeom prst="rect">
            <a:avLst/>
          </a:prstGeom>
        </p:spPr>
      </p:pic>
      <p:pic>
        <p:nvPicPr>
          <p:cNvPr id="18" name="Bild 17" descr="Tomt batteri med hel fyllning">
            <a:extLst>
              <a:ext uri="{FF2B5EF4-FFF2-40B4-BE49-F238E27FC236}">
                <a16:creationId xmlns:a16="http://schemas.microsoft.com/office/drawing/2014/main" id="{6EB2D56B-451B-09EF-80E0-B0EE8A56C3C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969397" y="2977848"/>
            <a:ext cx="743678" cy="743678"/>
          </a:xfrm>
          <a:prstGeom prst="rect">
            <a:avLst/>
          </a:prstGeom>
        </p:spPr>
      </p:pic>
      <p:sp>
        <p:nvSpPr>
          <p:cNvPr id="19" name="textruta 18">
            <a:extLst>
              <a:ext uri="{FF2B5EF4-FFF2-40B4-BE49-F238E27FC236}">
                <a16:creationId xmlns:a16="http://schemas.microsoft.com/office/drawing/2014/main" id="{CF6F9D51-B482-839A-24BA-D23598923E7E}"/>
              </a:ext>
            </a:extLst>
          </p:cNvPr>
          <p:cNvSpPr txBox="1"/>
          <p:nvPr/>
        </p:nvSpPr>
        <p:spPr>
          <a:xfrm>
            <a:off x="1110035" y="4480067"/>
            <a:ext cx="1959832" cy="492443"/>
          </a:xfrm>
          <a:prstGeom prst="rect">
            <a:avLst/>
          </a:prstGeom>
          <a:noFill/>
        </p:spPr>
        <p:txBody>
          <a:bodyPr wrap="none" rtlCol="0">
            <a:spAutoFit/>
          </a:bodyPr>
          <a:lstStyle/>
          <a:p>
            <a:pPr algn="ctr"/>
            <a:r>
              <a:rPr lang="sv-SE" sz="1400" b="1">
                <a:solidFill>
                  <a:schemeClr val="accent1">
                    <a:lumMod val="20000"/>
                    <a:lumOff val="80000"/>
                  </a:schemeClr>
                </a:solidFill>
              </a:rPr>
              <a:t>Kvart–dag–säsong–år</a:t>
            </a:r>
          </a:p>
          <a:p>
            <a:endParaRPr lang="sv-SE" sz="1200" i="1">
              <a:solidFill>
                <a:schemeClr val="accent1">
                  <a:lumMod val="20000"/>
                  <a:lumOff val="80000"/>
                </a:schemeClr>
              </a:solidFill>
            </a:endParaRPr>
          </a:p>
        </p:txBody>
      </p:sp>
      <p:sp>
        <p:nvSpPr>
          <p:cNvPr id="20" name="textruta 19">
            <a:extLst>
              <a:ext uri="{FF2B5EF4-FFF2-40B4-BE49-F238E27FC236}">
                <a16:creationId xmlns:a16="http://schemas.microsoft.com/office/drawing/2014/main" id="{7B91457D-A3E3-4A7E-6F9D-658729B242DA}"/>
              </a:ext>
            </a:extLst>
          </p:cNvPr>
          <p:cNvSpPr txBox="1"/>
          <p:nvPr/>
        </p:nvSpPr>
        <p:spPr>
          <a:xfrm>
            <a:off x="4102849" y="4476412"/>
            <a:ext cx="1330492" cy="492443"/>
          </a:xfrm>
          <a:prstGeom prst="rect">
            <a:avLst/>
          </a:prstGeom>
          <a:noFill/>
        </p:spPr>
        <p:txBody>
          <a:bodyPr wrap="none" rtlCol="0">
            <a:spAutoFit/>
          </a:bodyPr>
          <a:lstStyle/>
          <a:p>
            <a:pPr algn="ctr"/>
            <a:r>
              <a:rPr lang="sv-SE" sz="1400" b="1">
                <a:solidFill>
                  <a:schemeClr val="accent1">
                    <a:lumMod val="20000"/>
                    <a:lumOff val="80000"/>
                  </a:schemeClr>
                </a:solidFill>
              </a:rPr>
              <a:t>Realtid–timme</a:t>
            </a:r>
          </a:p>
          <a:p>
            <a:endParaRPr lang="sv-SE" sz="1200" i="1">
              <a:solidFill>
                <a:schemeClr val="accent1">
                  <a:lumMod val="20000"/>
                  <a:lumOff val="80000"/>
                </a:schemeClr>
              </a:solidFill>
            </a:endParaRPr>
          </a:p>
        </p:txBody>
      </p:sp>
      <p:sp>
        <p:nvSpPr>
          <p:cNvPr id="21" name="textruta 20">
            <a:extLst>
              <a:ext uri="{FF2B5EF4-FFF2-40B4-BE49-F238E27FC236}">
                <a16:creationId xmlns:a16="http://schemas.microsoft.com/office/drawing/2014/main" id="{88B0A962-14BE-C35B-1E11-64DDEBFEDEC9}"/>
              </a:ext>
            </a:extLst>
          </p:cNvPr>
          <p:cNvSpPr txBox="1"/>
          <p:nvPr/>
        </p:nvSpPr>
        <p:spPr>
          <a:xfrm>
            <a:off x="6894502" y="4504285"/>
            <a:ext cx="1447832" cy="492443"/>
          </a:xfrm>
          <a:prstGeom prst="rect">
            <a:avLst/>
          </a:prstGeom>
          <a:noFill/>
        </p:spPr>
        <p:txBody>
          <a:bodyPr wrap="none" rtlCol="0">
            <a:spAutoFit/>
          </a:bodyPr>
          <a:lstStyle/>
          <a:p>
            <a:pPr algn="ctr"/>
            <a:r>
              <a:rPr lang="sv-SE" sz="1400" b="1">
                <a:solidFill>
                  <a:schemeClr val="accent1">
                    <a:lumMod val="20000"/>
                    <a:lumOff val="80000"/>
                  </a:schemeClr>
                </a:solidFill>
              </a:rPr>
              <a:t>Minuter–timmar</a:t>
            </a:r>
          </a:p>
          <a:p>
            <a:endParaRPr lang="sv-SE" sz="1200" i="1">
              <a:solidFill>
                <a:schemeClr val="accent1">
                  <a:lumMod val="20000"/>
                  <a:lumOff val="80000"/>
                </a:schemeClr>
              </a:solidFill>
            </a:endParaRPr>
          </a:p>
        </p:txBody>
      </p:sp>
      <p:sp>
        <p:nvSpPr>
          <p:cNvPr id="22" name="textruta 21">
            <a:extLst>
              <a:ext uri="{FF2B5EF4-FFF2-40B4-BE49-F238E27FC236}">
                <a16:creationId xmlns:a16="http://schemas.microsoft.com/office/drawing/2014/main" id="{972EAD85-CCEA-841F-5A42-E90872A3F01D}"/>
              </a:ext>
            </a:extLst>
          </p:cNvPr>
          <p:cNvSpPr txBox="1"/>
          <p:nvPr/>
        </p:nvSpPr>
        <p:spPr>
          <a:xfrm>
            <a:off x="9251051" y="4476413"/>
            <a:ext cx="2216632" cy="492443"/>
          </a:xfrm>
          <a:prstGeom prst="rect">
            <a:avLst/>
          </a:prstGeom>
          <a:noFill/>
        </p:spPr>
        <p:txBody>
          <a:bodyPr wrap="none" rtlCol="0">
            <a:spAutoFit/>
          </a:bodyPr>
          <a:lstStyle/>
          <a:p>
            <a:pPr algn="ctr"/>
            <a:r>
              <a:rPr lang="sv-SE" sz="1400" b="1">
                <a:solidFill>
                  <a:schemeClr val="accent1">
                    <a:lumMod val="20000"/>
                    <a:lumOff val="80000"/>
                  </a:schemeClr>
                </a:solidFill>
              </a:rPr>
              <a:t>Realtid–timmar–veckor–år</a:t>
            </a:r>
          </a:p>
          <a:p>
            <a:endParaRPr lang="sv-SE" sz="1200" i="1">
              <a:solidFill>
                <a:schemeClr val="accent1">
                  <a:lumMod val="20000"/>
                  <a:lumOff val="80000"/>
                </a:schemeClr>
              </a:solidFill>
            </a:endParaRPr>
          </a:p>
        </p:txBody>
      </p:sp>
      <p:sp>
        <p:nvSpPr>
          <p:cNvPr id="4" name="textruta 3">
            <a:extLst>
              <a:ext uri="{FF2B5EF4-FFF2-40B4-BE49-F238E27FC236}">
                <a16:creationId xmlns:a16="http://schemas.microsoft.com/office/drawing/2014/main" id="{96BD8197-1393-DAEB-3FAD-3856F7FB87BE}"/>
              </a:ext>
            </a:extLst>
          </p:cNvPr>
          <p:cNvSpPr txBox="1"/>
          <p:nvPr/>
        </p:nvSpPr>
        <p:spPr>
          <a:xfrm>
            <a:off x="10359363" y="192507"/>
            <a:ext cx="1913021" cy="646331"/>
          </a:xfrm>
          <a:prstGeom prst="rect">
            <a:avLst/>
          </a:prstGeom>
          <a:noFill/>
        </p:spPr>
        <p:txBody>
          <a:bodyPr wrap="square" rtlCol="0">
            <a:spAutoFit/>
          </a:bodyPr>
          <a:lstStyle/>
          <a:p>
            <a:pPr algn="ctr"/>
            <a:r>
              <a:rPr lang="sv-SE" b="1" i="0" err="1">
                <a:solidFill>
                  <a:schemeClr val="bg1"/>
                </a:solidFill>
                <a:effectLst/>
                <a:latin typeface="Faktum" panose="020B0003030202060203" pitchFamily="34" charset="0"/>
              </a:rPr>
              <a:t>FlexAbility</a:t>
            </a:r>
            <a:endParaRPr lang="sv-SE" b="1" i="0">
              <a:solidFill>
                <a:schemeClr val="bg1"/>
              </a:solidFill>
              <a:effectLst/>
              <a:latin typeface="Faktum" panose="020B0003030202060203" pitchFamily="34" charset="0"/>
            </a:endParaRPr>
          </a:p>
          <a:p>
            <a:endParaRPr lang="sv-SE">
              <a:solidFill>
                <a:schemeClr val="bg1"/>
              </a:solidFill>
            </a:endParaRPr>
          </a:p>
        </p:txBody>
      </p:sp>
    </p:spTree>
    <p:extLst>
      <p:ext uri="{BB962C8B-B14F-4D97-AF65-F5344CB8AC3E}">
        <p14:creationId xmlns:p14="http://schemas.microsoft.com/office/powerpoint/2010/main" val="41281117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942F4-35DC-DF6E-FD6C-002AF400A04A}"/>
            </a:ext>
          </a:extLst>
        </p:cNvPr>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90FD5CA6-4CD1-3C1D-BDD1-97FABC8B9F4F}"/>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p:blipFill>
        <p:spPr/>
      </p:pic>
      <p:sp>
        <p:nvSpPr>
          <p:cNvPr id="8" name="Rektangel 7">
            <a:extLst>
              <a:ext uri="{FF2B5EF4-FFF2-40B4-BE49-F238E27FC236}">
                <a16:creationId xmlns:a16="http://schemas.microsoft.com/office/drawing/2014/main" id="{8F77681D-4AB3-40F4-7B23-8BA41BE1F12B}"/>
              </a:ext>
            </a:extLst>
          </p:cNvPr>
          <p:cNvSpPr/>
          <p:nvPr/>
        </p:nvSpPr>
        <p:spPr>
          <a:xfrm>
            <a:off x="0" y="0"/>
            <a:ext cx="12200973" cy="6858000"/>
          </a:xfrm>
          <a:prstGeom prst="rect">
            <a:avLst/>
          </a:prstGeom>
          <a:solidFill>
            <a:schemeClr val="accent2">
              <a:lumMod val="75000"/>
              <a:alpha val="4588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bg1"/>
              </a:solidFill>
            </a:endParaRPr>
          </a:p>
        </p:txBody>
      </p:sp>
      <p:sp>
        <p:nvSpPr>
          <p:cNvPr id="3" name="Rubrik 2">
            <a:extLst>
              <a:ext uri="{FF2B5EF4-FFF2-40B4-BE49-F238E27FC236}">
                <a16:creationId xmlns:a16="http://schemas.microsoft.com/office/drawing/2014/main" id="{DB2EC08B-8209-7BA4-E17D-75BA204937CD}"/>
              </a:ext>
            </a:extLst>
          </p:cNvPr>
          <p:cNvSpPr>
            <a:spLocks noGrp="1"/>
          </p:cNvSpPr>
          <p:nvPr>
            <p:ph type="title"/>
          </p:nvPr>
        </p:nvSpPr>
        <p:spPr/>
        <p:txBody>
          <a:bodyPr/>
          <a:lstStyle/>
          <a:p>
            <a:r>
              <a:rPr lang="sv-SE">
                <a:solidFill>
                  <a:schemeClr val="bg1"/>
                </a:solidFill>
              </a:rPr>
              <a:t>Hur mycket flexibilitet behövs i elsystemet år 2030?</a:t>
            </a:r>
          </a:p>
        </p:txBody>
      </p:sp>
      <p:sp>
        <p:nvSpPr>
          <p:cNvPr id="5" name="Platshållare för text 4">
            <a:extLst>
              <a:ext uri="{FF2B5EF4-FFF2-40B4-BE49-F238E27FC236}">
                <a16:creationId xmlns:a16="http://schemas.microsoft.com/office/drawing/2014/main" id="{18662D93-7B8A-2476-B48E-0C67060E79D3}"/>
              </a:ext>
            </a:extLst>
          </p:cNvPr>
          <p:cNvSpPr>
            <a:spLocks noGrp="1"/>
          </p:cNvSpPr>
          <p:nvPr>
            <p:ph type="body" sz="quarter" idx="14"/>
          </p:nvPr>
        </p:nvSpPr>
        <p:spPr/>
        <p:txBody>
          <a:bodyPr/>
          <a:lstStyle/>
          <a:p>
            <a:endParaRPr lang="sv-SE"/>
          </a:p>
        </p:txBody>
      </p:sp>
      <p:sp>
        <p:nvSpPr>
          <p:cNvPr id="2" name="textruta 1">
            <a:extLst>
              <a:ext uri="{FF2B5EF4-FFF2-40B4-BE49-F238E27FC236}">
                <a16:creationId xmlns:a16="http://schemas.microsoft.com/office/drawing/2014/main" id="{A832B9AA-BFDC-20EC-E225-E517C6CF534F}"/>
              </a:ext>
            </a:extLst>
          </p:cNvPr>
          <p:cNvSpPr txBox="1"/>
          <p:nvPr/>
        </p:nvSpPr>
        <p:spPr>
          <a:xfrm>
            <a:off x="10359363" y="192507"/>
            <a:ext cx="1913021" cy="646331"/>
          </a:xfrm>
          <a:prstGeom prst="rect">
            <a:avLst/>
          </a:prstGeom>
          <a:noFill/>
        </p:spPr>
        <p:txBody>
          <a:bodyPr wrap="square" rtlCol="0">
            <a:spAutoFit/>
          </a:bodyPr>
          <a:lstStyle/>
          <a:p>
            <a:pPr algn="ctr"/>
            <a:r>
              <a:rPr lang="sv-SE" b="1" i="0" err="1">
                <a:solidFill>
                  <a:schemeClr val="bg1"/>
                </a:solidFill>
                <a:effectLst/>
                <a:latin typeface="Faktum" panose="020B0003030202060203" pitchFamily="34" charset="0"/>
              </a:rPr>
              <a:t>FlexAbility</a:t>
            </a:r>
            <a:endParaRPr lang="sv-SE" b="1" i="0">
              <a:solidFill>
                <a:schemeClr val="bg1"/>
              </a:solidFill>
              <a:effectLst/>
              <a:latin typeface="Faktum" panose="020B0003030202060203" pitchFamily="34" charset="0"/>
            </a:endParaRPr>
          </a:p>
          <a:p>
            <a:endParaRPr lang="sv-SE">
              <a:solidFill>
                <a:schemeClr val="bg1"/>
              </a:solidFill>
            </a:endParaRPr>
          </a:p>
        </p:txBody>
      </p:sp>
      <p:grpSp>
        <p:nvGrpSpPr>
          <p:cNvPr id="18" name="Grupp 17">
            <a:extLst>
              <a:ext uri="{FF2B5EF4-FFF2-40B4-BE49-F238E27FC236}">
                <a16:creationId xmlns:a16="http://schemas.microsoft.com/office/drawing/2014/main" id="{FC12C423-C939-A703-4D6A-5B71298A551C}"/>
              </a:ext>
            </a:extLst>
          </p:cNvPr>
          <p:cNvGrpSpPr/>
          <p:nvPr/>
        </p:nvGrpSpPr>
        <p:grpSpPr>
          <a:xfrm rot="292201">
            <a:off x="6510510" y="3951866"/>
            <a:ext cx="3640955" cy="2255601"/>
            <a:chOff x="39285" y="2073373"/>
            <a:chExt cx="3014132" cy="2082662"/>
          </a:xfrm>
        </p:grpSpPr>
        <p:sp>
          <p:nvSpPr>
            <p:cNvPr id="19" name="Rektangel med rundade hörn 18">
              <a:extLst>
                <a:ext uri="{FF2B5EF4-FFF2-40B4-BE49-F238E27FC236}">
                  <a16:creationId xmlns:a16="http://schemas.microsoft.com/office/drawing/2014/main" id="{A7C75CE6-16C6-4400-33DB-459ECC3BE653}"/>
                </a:ext>
              </a:extLst>
            </p:cNvPr>
            <p:cNvSpPr/>
            <p:nvPr/>
          </p:nvSpPr>
          <p:spPr>
            <a:xfrm>
              <a:off x="542306" y="2073373"/>
              <a:ext cx="2008089" cy="2082662"/>
            </a:xfrm>
            <a:prstGeom prst="roundRect">
              <a:avLst>
                <a:gd name="adj" fmla="val 50000"/>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20" name="Platshållare för innehåll 3">
              <a:extLst>
                <a:ext uri="{FF2B5EF4-FFF2-40B4-BE49-F238E27FC236}">
                  <a16:creationId xmlns:a16="http://schemas.microsoft.com/office/drawing/2014/main" id="{2A1B7521-51E6-06D2-5D38-3CA0989D339F}"/>
                </a:ext>
              </a:extLst>
            </p:cNvPr>
            <p:cNvSpPr txBox="1">
              <a:spLocks/>
            </p:cNvSpPr>
            <p:nvPr/>
          </p:nvSpPr>
          <p:spPr>
            <a:xfrm>
              <a:off x="39285" y="2274075"/>
              <a:ext cx="3014132" cy="1704466"/>
            </a:xfrm>
            <a:prstGeom prst="rect">
              <a:avLst/>
            </a:prstGeom>
            <a:noFill/>
          </p:spPr>
          <p:txBody>
            <a:bodyPr vert="horz" lIns="0" tIns="0" rIns="0" bIns="0" rtlCol="0" anchor="ctr">
              <a:normAutofit/>
            </a:bodyPr>
            <a:lstStyle>
              <a:lvl1pPr marL="180975" indent="-1809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2"/>
                  </a:solidFill>
                  <a:latin typeface="Corbel" panose="020B0503020204020204" pitchFamily="34" charset="0"/>
                  <a:ea typeface="+mn-ea"/>
                  <a:cs typeface="+mn-cs"/>
                </a:defRPr>
              </a:lvl1pPr>
              <a:lvl2pPr marL="361950" indent="-180975" algn="l" defTabSz="914400" rtl="0" eaLnBrk="1" latinLnBrk="0" hangingPunct="1">
                <a:lnSpc>
                  <a:spcPct val="90000"/>
                </a:lnSpc>
                <a:spcBef>
                  <a:spcPts val="0"/>
                </a:spcBef>
                <a:spcAft>
                  <a:spcPts val="600"/>
                </a:spcAft>
                <a:buFont typeface="Arial" panose="020B0604020202020204" pitchFamily="34" charset="0"/>
                <a:buChar char="•"/>
                <a:defRPr sz="2000" kern="1200">
                  <a:solidFill>
                    <a:schemeClr val="tx2"/>
                  </a:solidFill>
                  <a:latin typeface="Corbel" panose="020B0503020204020204" pitchFamily="34" charset="0"/>
                  <a:ea typeface="+mn-ea"/>
                  <a:cs typeface="+mn-cs"/>
                </a:defRPr>
              </a:lvl2pPr>
              <a:lvl3pPr marL="539750" indent="-177800" algn="l" defTabSz="914400" rtl="0" eaLnBrk="1" latinLnBrk="0" hangingPunct="1">
                <a:lnSpc>
                  <a:spcPct val="90000"/>
                </a:lnSpc>
                <a:spcBef>
                  <a:spcPts val="0"/>
                </a:spcBef>
                <a:spcAft>
                  <a:spcPts val="600"/>
                </a:spcAft>
                <a:buFont typeface="Arial" panose="020B0604020202020204" pitchFamily="34" charset="0"/>
                <a:buChar char="•"/>
                <a:defRPr sz="1800" kern="1200">
                  <a:solidFill>
                    <a:schemeClr val="tx2"/>
                  </a:solidFill>
                  <a:latin typeface="Corbel" panose="020B0503020204020204" pitchFamily="34" charset="0"/>
                  <a:ea typeface="+mn-ea"/>
                  <a:cs typeface="+mn-cs"/>
                </a:defRPr>
              </a:lvl3pPr>
              <a:lvl4pPr marL="7175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4pPr>
              <a:lvl5pPr marL="8953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sv-SE" sz="2000" b="1">
                  <a:solidFill>
                    <a:schemeClr val="bg1"/>
                  </a:solidFill>
                  <a:latin typeface="Corbel"/>
                </a:rPr>
                <a:t>Det behövs</a:t>
              </a:r>
              <a:br>
                <a:rPr lang="sv-SE" sz="3200" b="1">
                  <a:solidFill>
                    <a:schemeClr val="bg1"/>
                  </a:solidFill>
                  <a:latin typeface="Corbel"/>
                </a:rPr>
              </a:br>
              <a:r>
                <a:rPr lang="sv-SE" sz="3600" b="1">
                  <a:solidFill>
                    <a:schemeClr val="bg1"/>
                  </a:solidFill>
                  <a:latin typeface="Corbel"/>
                </a:rPr>
                <a:t>2 000 MW</a:t>
              </a:r>
              <a:br>
                <a:rPr lang="sv-SE" sz="1800" b="1">
                  <a:solidFill>
                    <a:schemeClr val="bg1"/>
                  </a:solidFill>
                  <a:latin typeface="Corbel"/>
                </a:rPr>
              </a:br>
              <a:r>
                <a:rPr lang="sv-SE" sz="2000" b="1" err="1">
                  <a:solidFill>
                    <a:schemeClr val="bg1"/>
                  </a:solidFill>
                  <a:latin typeface="Corbel"/>
                </a:rPr>
                <a:t>balansflex</a:t>
              </a:r>
              <a:endParaRPr lang="sv-SE" sz="2000" b="1">
                <a:solidFill>
                  <a:schemeClr val="bg1"/>
                </a:solidFill>
                <a:latin typeface="Corbel"/>
              </a:endParaRPr>
            </a:p>
          </p:txBody>
        </p:sp>
      </p:grpSp>
      <p:grpSp>
        <p:nvGrpSpPr>
          <p:cNvPr id="21" name="Grupp 20">
            <a:extLst>
              <a:ext uri="{FF2B5EF4-FFF2-40B4-BE49-F238E27FC236}">
                <a16:creationId xmlns:a16="http://schemas.microsoft.com/office/drawing/2014/main" id="{0CE6D6FF-15B2-BEE7-7D81-1FBB5EEC4AB7}"/>
              </a:ext>
            </a:extLst>
          </p:cNvPr>
          <p:cNvGrpSpPr/>
          <p:nvPr/>
        </p:nvGrpSpPr>
        <p:grpSpPr>
          <a:xfrm rot="21412270">
            <a:off x="5534083" y="1742750"/>
            <a:ext cx="3640955" cy="2255601"/>
            <a:chOff x="41605" y="2073373"/>
            <a:chExt cx="3014132" cy="2082662"/>
          </a:xfrm>
        </p:grpSpPr>
        <p:sp>
          <p:nvSpPr>
            <p:cNvPr id="22" name="Rektangel med rundade hörn 21">
              <a:extLst>
                <a:ext uri="{FF2B5EF4-FFF2-40B4-BE49-F238E27FC236}">
                  <a16:creationId xmlns:a16="http://schemas.microsoft.com/office/drawing/2014/main" id="{BF3C1ADF-440C-4940-35DD-122D734B064E}"/>
                </a:ext>
              </a:extLst>
            </p:cNvPr>
            <p:cNvSpPr/>
            <p:nvPr/>
          </p:nvSpPr>
          <p:spPr>
            <a:xfrm>
              <a:off x="542306" y="2073373"/>
              <a:ext cx="2008089" cy="2082662"/>
            </a:xfrm>
            <a:prstGeom prst="roundRect">
              <a:avLst>
                <a:gd name="adj" fmla="val 50000"/>
              </a:avLst>
            </a:prstGeom>
            <a:solidFill>
              <a:srgbClr val="00DAE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23" name="Platshållare för innehåll 3">
              <a:extLst>
                <a:ext uri="{FF2B5EF4-FFF2-40B4-BE49-F238E27FC236}">
                  <a16:creationId xmlns:a16="http://schemas.microsoft.com/office/drawing/2014/main" id="{FDDE98D5-B310-6254-8F5F-DBD53403FCCC}"/>
                </a:ext>
              </a:extLst>
            </p:cNvPr>
            <p:cNvSpPr txBox="1">
              <a:spLocks/>
            </p:cNvSpPr>
            <p:nvPr/>
          </p:nvSpPr>
          <p:spPr>
            <a:xfrm>
              <a:off x="41605" y="2226715"/>
              <a:ext cx="3014132" cy="1704466"/>
            </a:xfrm>
            <a:prstGeom prst="rect">
              <a:avLst/>
            </a:prstGeom>
            <a:noFill/>
          </p:spPr>
          <p:txBody>
            <a:bodyPr vert="horz" lIns="0" tIns="0" rIns="0" bIns="0" rtlCol="0" anchor="ctr">
              <a:normAutofit/>
            </a:bodyPr>
            <a:lstStyle>
              <a:lvl1pPr marL="180975" indent="-1809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2"/>
                  </a:solidFill>
                  <a:latin typeface="Corbel" panose="020B0503020204020204" pitchFamily="34" charset="0"/>
                  <a:ea typeface="+mn-ea"/>
                  <a:cs typeface="+mn-cs"/>
                </a:defRPr>
              </a:lvl1pPr>
              <a:lvl2pPr marL="361950" indent="-180975" algn="l" defTabSz="914400" rtl="0" eaLnBrk="1" latinLnBrk="0" hangingPunct="1">
                <a:lnSpc>
                  <a:spcPct val="90000"/>
                </a:lnSpc>
                <a:spcBef>
                  <a:spcPts val="0"/>
                </a:spcBef>
                <a:spcAft>
                  <a:spcPts val="600"/>
                </a:spcAft>
                <a:buFont typeface="Arial" panose="020B0604020202020204" pitchFamily="34" charset="0"/>
                <a:buChar char="•"/>
                <a:defRPr sz="2000" kern="1200">
                  <a:solidFill>
                    <a:schemeClr val="tx2"/>
                  </a:solidFill>
                  <a:latin typeface="Corbel" panose="020B0503020204020204" pitchFamily="34" charset="0"/>
                  <a:ea typeface="+mn-ea"/>
                  <a:cs typeface="+mn-cs"/>
                </a:defRPr>
              </a:lvl2pPr>
              <a:lvl3pPr marL="539750" indent="-177800" algn="l" defTabSz="914400" rtl="0" eaLnBrk="1" latinLnBrk="0" hangingPunct="1">
                <a:lnSpc>
                  <a:spcPct val="90000"/>
                </a:lnSpc>
                <a:spcBef>
                  <a:spcPts val="0"/>
                </a:spcBef>
                <a:spcAft>
                  <a:spcPts val="600"/>
                </a:spcAft>
                <a:buFont typeface="Arial" panose="020B0604020202020204" pitchFamily="34" charset="0"/>
                <a:buChar char="•"/>
                <a:defRPr sz="1800" kern="1200">
                  <a:solidFill>
                    <a:schemeClr val="tx2"/>
                  </a:solidFill>
                  <a:latin typeface="Corbel" panose="020B0503020204020204" pitchFamily="34" charset="0"/>
                  <a:ea typeface="+mn-ea"/>
                  <a:cs typeface="+mn-cs"/>
                </a:defRPr>
              </a:lvl3pPr>
              <a:lvl4pPr marL="7175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4pPr>
              <a:lvl5pPr marL="8953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2000" b="1">
                  <a:solidFill>
                    <a:schemeClr val="bg1"/>
                  </a:solidFill>
                </a:rPr>
                <a:t>Det behövs</a:t>
              </a:r>
              <a:br>
                <a:rPr lang="sv-SE" sz="2000" b="1">
                  <a:solidFill>
                    <a:schemeClr val="bg1"/>
                  </a:solidFill>
                </a:rPr>
              </a:br>
              <a:r>
                <a:rPr lang="sv-SE" sz="3600" b="1">
                  <a:solidFill>
                    <a:schemeClr val="bg1"/>
                  </a:solidFill>
                </a:rPr>
                <a:t>4 000 MW</a:t>
              </a:r>
              <a:br>
                <a:rPr lang="sv-SE" sz="2000" b="1">
                  <a:solidFill>
                    <a:schemeClr val="bg1"/>
                  </a:solidFill>
                </a:rPr>
              </a:br>
              <a:r>
                <a:rPr lang="sv-SE" sz="2000" b="1" err="1">
                  <a:solidFill>
                    <a:schemeClr val="bg1"/>
                  </a:solidFill>
                </a:rPr>
                <a:t>energiflex</a:t>
              </a:r>
              <a:endParaRPr lang="sv-SE" sz="1400" b="1">
                <a:solidFill>
                  <a:schemeClr val="bg1"/>
                </a:solidFill>
              </a:endParaRPr>
            </a:p>
          </p:txBody>
        </p:sp>
      </p:grpSp>
      <p:grpSp>
        <p:nvGrpSpPr>
          <p:cNvPr id="25" name="Grupp 24">
            <a:extLst>
              <a:ext uri="{FF2B5EF4-FFF2-40B4-BE49-F238E27FC236}">
                <a16:creationId xmlns:a16="http://schemas.microsoft.com/office/drawing/2014/main" id="{CD654EF5-E051-4B49-8F7C-AA960A6F579B}"/>
              </a:ext>
            </a:extLst>
          </p:cNvPr>
          <p:cNvGrpSpPr/>
          <p:nvPr/>
        </p:nvGrpSpPr>
        <p:grpSpPr>
          <a:xfrm rot="229289">
            <a:off x="8021084" y="2144140"/>
            <a:ext cx="3640955" cy="2255601"/>
            <a:chOff x="39285" y="2073373"/>
            <a:chExt cx="3014132" cy="2082662"/>
          </a:xfrm>
        </p:grpSpPr>
        <p:sp>
          <p:nvSpPr>
            <p:cNvPr id="26" name="Rektangel med rundade hörn 25">
              <a:extLst>
                <a:ext uri="{FF2B5EF4-FFF2-40B4-BE49-F238E27FC236}">
                  <a16:creationId xmlns:a16="http://schemas.microsoft.com/office/drawing/2014/main" id="{283B223C-EBFB-5A22-BF85-0D0F5836B476}"/>
                </a:ext>
              </a:extLst>
            </p:cNvPr>
            <p:cNvSpPr/>
            <p:nvPr/>
          </p:nvSpPr>
          <p:spPr>
            <a:xfrm>
              <a:off x="542306" y="2073373"/>
              <a:ext cx="2008089" cy="2082662"/>
            </a:xfrm>
            <a:prstGeom prst="roundRect">
              <a:avLst>
                <a:gd name="adj" fmla="val 5000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27" name="Platshållare för innehåll 3">
              <a:extLst>
                <a:ext uri="{FF2B5EF4-FFF2-40B4-BE49-F238E27FC236}">
                  <a16:creationId xmlns:a16="http://schemas.microsoft.com/office/drawing/2014/main" id="{162C790A-7EF1-3987-BC0E-0632219E8E22}"/>
                </a:ext>
              </a:extLst>
            </p:cNvPr>
            <p:cNvSpPr txBox="1">
              <a:spLocks/>
            </p:cNvSpPr>
            <p:nvPr/>
          </p:nvSpPr>
          <p:spPr>
            <a:xfrm>
              <a:off x="39285" y="2274075"/>
              <a:ext cx="3014132" cy="1704466"/>
            </a:xfrm>
            <a:prstGeom prst="rect">
              <a:avLst/>
            </a:prstGeom>
            <a:noFill/>
          </p:spPr>
          <p:txBody>
            <a:bodyPr vert="horz" lIns="0" tIns="0" rIns="0" bIns="0" rtlCol="0" anchor="ctr">
              <a:normAutofit/>
            </a:bodyPr>
            <a:lstStyle>
              <a:lvl1pPr marL="180975" indent="-1809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2"/>
                  </a:solidFill>
                  <a:latin typeface="Corbel" panose="020B0503020204020204" pitchFamily="34" charset="0"/>
                  <a:ea typeface="+mn-ea"/>
                  <a:cs typeface="+mn-cs"/>
                </a:defRPr>
              </a:lvl1pPr>
              <a:lvl2pPr marL="361950" indent="-180975" algn="l" defTabSz="914400" rtl="0" eaLnBrk="1" latinLnBrk="0" hangingPunct="1">
                <a:lnSpc>
                  <a:spcPct val="90000"/>
                </a:lnSpc>
                <a:spcBef>
                  <a:spcPts val="0"/>
                </a:spcBef>
                <a:spcAft>
                  <a:spcPts val="600"/>
                </a:spcAft>
                <a:buFont typeface="Arial" panose="020B0604020202020204" pitchFamily="34" charset="0"/>
                <a:buChar char="•"/>
                <a:defRPr sz="2000" kern="1200">
                  <a:solidFill>
                    <a:schemeClr val="tx2"/>
                  </a:solidFill>
                  <a:latin typeface="Corbel" panose="020B0503020204020204" pitchFamily="34" charset="0"/>
                  <a:ea typeface="+mn-ea"/>
                  <a:cs typeface="+mn-cs"/>
                </a:defRPr>
              </a:lvl2pPr>
              <a:lvl3pPr marL="539750" indent="-177800" algn="l" defTabSz="914400" rtl="0" eaLnBrk="1" latinLnBrk="0" hangingPunct="1">
                <a:lnSpc>
                  <a:spcPct val="90000"/>
                </a:lnSpc>
                <a:spcBef>
                  <a:spcPts val="0"/>
                </a:spcBef>
                <a:spcAft>
                  <a:spcPts val="600"/>
                </a:spcAft>
                <a:buFont typeface="Arial" panose="020B0604020202020204" pitchFamily="34" charset="0"/>
                <a:buChar char="•"/>
                <a:defRPr sz="1800" kern="1200">
                  <a:solidFill>
                    <a:schemeClr val="tx2"/>
                  </a:solidFill>
                  <a:latin typeface="Corbel" panose="020B0503020204020204" pitchFamily="34" charset="0"/>
                  <a:ea typeface="+mn-ea"/>
                  <a:cs typeface="+mn-cs"/>
                </a:defRPr>
              </a:lvl3pPr>
              <a:lvl4pPr marL="7175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4pPr>
              <a:lvl5pPr marL="895350" indent="-1778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2"/>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2000" b="1">
                  <a:solidFill>
                    <a:schemeClr val="bg1"/>
                  </a:solidFill>
                </a:rPr>
                <a:t>Det behövs</a:t>
              </a:r>
              <a:br>
                <a:rPr lang="sv-SE" sz="2000" b="1">
                  <a:solidFill>
                    <a:schemeClr val="bg1"/>
                  </a:solidFill>
                </a:rPr>
              </a:br>
              <a:r>
                <a:rPr lang="sv-SE" sz="3600" b="1">
                  <a:solidFill>
                    <a:schemeClr val="bg1"/>
                  </a:solidFill>
                </a:rPr>
                <a:t>2 800 MW </a:t>
              </a:r>
              <a:br>
                <a:rPr lang="sv-SE" sz="2000" b="1">
                  <a:solidFill>
                    <a:schemeClr val="bg1"/>
                  </a:solidFill>
                </a:rPr>
              </a:br>
              <a:r>
                <a:rPr lang="sv-SE" sz="2000" b="1" err="1">
                  <a:solidFill>
                    <a:schemeClr val="bg1"/>
                  </a:solidFill>
                </a:rPr>
                <a:t>lokalflex</a:t>
              </a:r>
              <a:endParaRPr lang="sv-SE" sz="1400" b="1">
                <a:solidFill>
                  <a:schemeClr val="bg1"/>
                </a:solidFill>
              </a:endParaRPr>
            </a:p>
          </p:txBody>
        </p:sp>
      </p:grpSp>
      <p:sp>
        <p:nvSpPr>
          <p:cNvPr id="28" name="textruta 27">
            <a:extLst>
              <a:ext uri="{FF2B5EF4-FFF2-40B4-BE49-F238E27FC236}">
                <a16:creationId xmlns:a16="http://schemas.microsoft.com/office/drawing/2014/main" id="{EA753BD3-70BF-22B7-A0C7-1DC7258BD387}"/>
              </a:ext>
            </a:extLst>
          </p:cNvPr>
          <p:cNvSpPr txBox="1"/>
          <p:nvPr/>
        </p:nvSpPr>
        <p:spPr>
          <a:xfrm>
            <a:off x="96982" y="6478962"/>
            <a:ext cx="4956806" cy="276999"/>
          </a:xfrm>
          <a:prstGeom prst="rect">
            <a:avLst/>
          </a:prstGeom>
          <a:noFill/>
        </p:spPr>
        <p:txBody>
          <a:bodyPr wrap="none" rtlCol="0">
            <a:spAutoFit/>
          </a:bodyPr>
          <a:lstStyle/>
          <a:p>
            <a:r>
              <a:rPr lang="sv-SE" sz="1200">
                <a:solidFill>
                  <a:schemeClr val="bg1"/>
                </a:solidFill>
              </a:rPr>
              <a:t>Källa: Nätutvecklingsplaner, Energimarknadsinspektionen, Svenska kraftnät</a:t>
            </a:r>
          </a:p>
        </p:txBody>
      </p:sp>
    </p:spTree>
    <p:extLst>
      <p:ext uri="{BB962C8B-B14F-4D97-AF65-F5344CB8AC3E}">
        <p14:creationId xmlns:p14="http://schemas.microsoft.com/office/powerpoint/2010/main" val="32312160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408D9-5BED-8206-FD3C-0CC6DD6228B1}"/>
            </a:ext>
          </a:extLst>
        </p:cNvPr>
        <p:cNvGrpSpPr/>
        <p:nvPr/>
      </p:nvGrpSpPr>
      <p:grpSpPr>
        <a:xfrm>
          <a:off x="0" y="0"/>
          <a:ext cx="0" cy="0"/>
          <a:chOff x="0" y="0"/>
          <a:chExt cx="0" cy="0"/>
        </a:xfrm>
      </p:grpSpPr>
      <p:pic>
        <p:nvPicPr>
          <p:cNvPr id="7" name="Platshållare för bild 6" descr="En bild som visar moln, himmel, utomhus, soluppgång&#10;&#10;Automatiskt genererad beskrivning">
            <a:extLst>
              <a:ext uri="{FF2B5EF4-FFF2-40B4-BE49-F238E27FC236}">
                <a16:creationId xmlns:a16="http://schemas.microsoft.com/office/drawing/2014/main" id="{3B6A5D76-3B68-ECFE-D79D-E78072E95E8A}"/>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p:pic>
      <p:sp>
        <p:nvSpPr>
          <p:cNvPr id="8" name="Rektangel 7">
            <a:extLst>
              <a:ext uri="{FF2B5EF4-FFF2-40B4-BE49-F238E27FC236}">
                <a16:creationId xmlns:a16="http://schemas.microsoft.com/office/drawing/2014/main" id="{88E171FA-0317-0BFA-4FAA-570ADC32D2A3}"/>
              </a:ext>
            </a:extLst>
          </p:cNvPr>
          <p:cNvSpPr/>
          <p:nvPr/>
        </p:nvSpPr>
        <p:spPr>
          <a:xfrm>
            <a:off x="-1" y="0"/>
            <a:ext cx="12192000" cy="6858000"/>
          </a:xfrm>
          <a:prstGeom prst="rect">
            <a:avLst/>
          </a:prstGeom>
          <a:solidFill>
            <a:srgbClr val="002060">
              <a:alpha val="453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D2C80E77-3835-39BD-27D4-04E85A75B02B}"/>
              </a:ext>
            </a:extLst>
          </p:cNvPr>
          <p:cNvSpPr>
            <a:spLocks noGrp="1"/>
          </p:cNvSpPr>
          <p:nvPr>
            <p:ph type="title"/>
          </p:nvPr>
        </p:nvSpPr>
        <p:spPr>
          <a:xfrm>
            <a:off x="623886" y="308091"/>
            <a:ext cx="10944225" cy="1030801"/>
          </a:xfrm>
        </p:spPr>
        <p:txBody>
          <a:bodyPr/>
          <a:lstStyle/>
          <a:p>
            <a:r>
              <a:rPr lang="sv-SE">
                <a:solidFill>
                  <a:schemeClr val="bg1"/>
                </a:solidFill>
              </a:rPr>
              <a:t>Den tekniska </a:t>
            </a:r>
            <a:r>
              <a:rPr lang="sv-SE" err="1">
                <a:solidFill>
                  <a:schemeClr val="bg1"/>
                </a:solidFill>
              </a:rPr>
              <a:t>flexpotentialen</a:t>
            </a:r>
            <a:r>
              <a:rPr lang="sv-SE">
                <a:solidFill>
                  <a:schemeClr val="bg1"/>
                </a:solidFill>
              </a:rPr>
              <a:t> är mycket stor</a:t>
            </a:r>
          </a:p>
        </p:txBody>
      </p:sp>
      <p:sp>
        <p:nvSpPr>
          <p:cNvPr id="5" name="Platshållare för text 4">
            <a:extLst>
              <a:ext uri="{FF2B5EF4-FFF2-40B4-BE49-F238E27FC236}">
                <a16:creationId xmlns:a16="http://schemas.microsoft.com/office/drawing/2014/main" id="{76773999-206B-8C78-7EDC-E03D0D417B27}"/>
              </a:ext>
            </a:extLst>
          </p:cNvPr>
          <p:cNvSpPr>
            <a:spLocks noGrp="1"/>
          </p:cNvSpPr>
          <p:nvPr>
            <p:ph type="body" sz="quarter" idx="14"/>
          </p:nvPr>
        </p:nvSpPr>
        <p:spPr/>
        <p:txBody>
          <a:bodyPr/>
          <a:lstStyle/>
          <a:p>
            <a:endParaRPr lang="sv-SE"/>
          </a:p>
        </p:txBody>
      </p:sp>
      <p:sp>
        <p:nvSpPr>
          <p:cNvPr id="4" name="textruta 3">
            <a:extLst>
              <a:ext uri="{FF2B5EF4-FFF2-40B4-BE49-F238E27FC236}">
                <a16:creationId xmlns:a16="http://schemas.microsoft.com/office/drawing/2014/main" id="{94C9A0BF-21F8-594A-AD2E-3E6266835485}"/>
              </a:ext>
            </a:extLst>
          </p:cNvPr>
          <p:cNvSpPr txBox="1"/>
          <p:nvPr/>
        </p:nvSpPr>
        <p:spPr>
          <a:xfrm>
            <a:off x="10359363" y="192507"/>
            <a:ext cx="1913021" cy="646331"/>
          </a:xfrm>
          <a:prstGeom prst="rect">
            <a:avLst/>
          </a:prstGeom>
          <a:noFill/>
        </p:spPr>
        <p:txBody>
          <a:bodyPr wrap="square" rtlCol="0">
            <a:spAutoFit/>
          </a:bodyPr>
          <a:lstStyle/>
          <a:p>
            <a:pPr algn="ctr"/>
            <a:r>
              <a:rPr lang="sv-SE" b="1" i="0" err="1">
                <a:solidFill>
                  <a:schemeClr val="bg1"/>
                </a:solidFill>
                <a:effectLst/>
                <a:latin typeface="Faktum" panose="020B0003030202060203" pitchFamily="34" charset="0"/>
              </a:rPr>
              <a:t>FlexAbility</a:t>
            </a:r>
            <a:endParaRPr lang="sv-SE" b="1" i="0">
              <a:solidFill>
                <a:schemeClr val="bg1"/>
              </a:solidFill>
              <a:effectLst/>
              <a:latin typeface="Faktum" panose="020B0003030202060203" pitchFamily="34" charset="0"/>
            </a:endParaRPr>
          </a:p>
          <a:p>
            <a:endParaRPr lang="sv-SE">
              <a:solidFill>
                <a:schemeClr val="bg1"/>
              </a:solidFill>
            </a:endParaRPr>
          </a:p>
        </p:txBody>
      </p:sp>
      <p:pic>
        <p:nvPicPr>
          <p:cNvPr id="2" name="Bildobjekt 1">
            <a:extLst>
              <a:ext uri="{FF2B5EF4-FFF2-40B4-BE49-F238E27FC236}">
                <a16:creationId xmlns:a16="http://schemas.microsoft.com/office/drawing/2014/main" id="{6CC3249C-52F8-1954-1550-AD68E730055C}"/>
              </a:ext>
            </a:extLst>
          </p:cNvPr>
          <p:cNvPicPr>
            <a:picLocks noChangeAspect="1"/>
          </p:cNvPicPr>
          <p:nvPr/>
        </p:nvPicPr>
        <p:blipFill>
          <a:blip r:embed="rId4"/>
          <a:stretch>
            <a:fillRect/>
          </a:stretch>
        </p:blipFill>
        <p:spPr>
          <a:xfrm>
            <a:off x="572877" y="2190490"/>
            <a:ext cx="10862631" cy="3315857"/>
          </a:xfrm>
          <a:prstGeom prst="rect">
            <a:avLst/>
          </a:prstGeom>
        </p:spPr>
      </p:pic>
      <p:sp>
        <p:nvSpPr>
          <p:cNvPr id="6" name="Höger 5">
            <a:extLst>
              <a:ext uri="{FF2B5EF4-FFF2-40B4-BE49-F238E27FC236}">
                <a16:creationId xmlns:a16="http://schemas.microsoft.com/office/drawing/2014/main" id="{2B46E91F-57EA-11FE-4D65-70ADD0BB5CD3}"/>
              </a:ext>
            </a:extLst>
          </p:cNvPr>
          <p:cNvSpPr/>
          <p:nvPr/>
        </p:nvSpPr>
        <p:spPr>
          <a:xfrm rot="16200000">
            <a:off x="9961879" y="4430246"/>
            <a:ext cx="522513" cy="472185"/>
          </a:xfrm>
          <a:prstGeom prst="rightArrow">
            <a:avLst/>
          </a:prstGeom>
          <a:solidFill>
            <a:schemeClr val="accent4">
              <a:alpha val="5191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Höger 8">
            <a:extLst>
              <a:ext uri="{FF2B5EF4-FFF2-40B4-BE49-F238E27FC236}">
                <a16:creationId xmlns:a16="http://schemas.microsoft.com/office/drawing/2014/main" id="{9ED90D7E-530D-E490-7BE0-0E918EE6DA1C}"/>
              </a:ext>
            </a:extLst>
          </p:cNvPr>
          <p:cNvSpPr/>
          <p:nvPr/>
        </p:nvSpPr>
        <p:spPr>
          <a:xfrm rot="16200000">
            <a:off x="10671395" y="4009334"/>
            <a:ext cx="522513" cy="472185"/>
          </a:xfrm>
          <a:prstGeom prst="rightArrow">
            <a:avLst/>
          </a:prstGeom>
          <a:solidFill>
            <a:schemeClr val="accent4">
              <a:alpha val="5191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textruta 9">
            <a:extLst>
              <a:ext uri="{FF2B5EF4-FFF2-40B4-BE49-F238E27FC236}">
                <a16:creationId xmlns:a16="http://schemas.microsoft.com/office/drawing/2014/main" id="{01ADD179-1FED-9CDF-787E-94CF4381203B}"/>
              </a:ext>
            </a:extLst>
          </p:cNvPr>
          <p:cNvSpPr txBox="1"/>
          <p:nvPr/>
        </p:nvSpPr>
        <p:spPr>
          <a:xfrm>
            <a:off x="563863" y="1303099"/>
            <a:ext cx="7402219" cy="338554"/>
          </a:xfrm>
          <a:prstGeom prst="rect">
            <a:avLst/>
          </a:prstGeom>
          <a:noFill/>
        </p:spPr>
        <p:txBody>
          <a:bodyPr wrap="none" rtlCol="0">
            <a:spAutoFit/>
          </a:bodyPr>
          <a:lstStyle/>
          <a:p>
            <a:r>
              <a:rPr lang="sv-SE" sz="1600" i="1">
                <a:solidFill>
                  <a:schemeClr val="accent2">
                    <a:lumMod val="20000"/>
                    <a:lumOff val="80000"/>
                  </a:schemeClr>
                </a:solidFill>
              </a:rPr>
              <a:t>Teoretiska maxpotentialer för olika flexibilitetsresurser – infaller inte vid samma tidpunkt </a:t>
            </a:r>
          </a:p>
        </p:txBody>
      </p:sp>
    </p:spTree>
    <p:extLst>
      <p:ext uri="{BB962C8B-B14F-4D97-AF65-F5344CB8AC3E}">
        <p14:creationId xmlns:p14="http://schemas.microsoft.com/office/powerpoint/2010/main" val="343674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70FC168-8991-CBD9-A47E-B6C84111355C}"/>
            </a:ext>
          </a:extLst>
        </p:cNvPr>
        <p:cNvGrpSpPr/>
        <p:nvPr/>
      </p:nvGrpSpPr>
      <p:grpSpPr>
        <a:xfrm>
          <a:off x="0" y="0"/>
          <a:ext cx="0" cy="0"/>
          <a:chOff x="0" y="0"/>
          <a:chExt cx="0" cy="0"/>
        </a:xfrm>
      </p:grpSpPr>
      <p:pic>
        <p:nvPicPr>
          <p:cNvPr id="7" name="Platshållare för bild 6" descr="En bild som visar moln, himmel, utomhus, soluppgång&#10;&#10;Automatiskt genererad beskrivning">
            <a:extLst>
              <a:ext uri="{FF2B5EF4-FFF2-40B4-BE49-F238E27FC236}">
                <a16:creationId xmlns:a16="http://schemas.microsoft.com/office/drawing/2014/main" id="{63C56DA5-CDF7-A648-7CB2-40184345C784}"/>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p:blipFill>
        <p:spPr/>
      </p:pic>
      <p:sp>
        <p:nvSpPr>
          <p:cNvPr id="8" name="Rektangel 7">
            <a:extLst>
              <a:ext uri="{FF2B5EF4-FFF2-40B4-BE49-F238E27FC236}">
                <a16:creationId xmlns:a16="http://schemas.microsoft.com/office/drawing/2014/main" id="{976BABB2-85E1-0ABF-2885-06E8650ADF8A}"/>
              </a:ext>
            </a:extLst>
          </p:cNvPr>
          <p:cNvSpPr/>
          <p:nvPr/>
        </p:nvSpPr>
        <p:spPr>
          <a:xfrm>
            <a:off x="-1" y="0"/>
            <a:ext cx="12192000" cy="6858000"/>
          </a:xfrm>
          <a:prstGeom prst="rect">
            <a:avLst/>
          </a:prstGeom>
          <a:solidFill>
            <a:srgbClr val="002060">
              <a:alpha val="453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1B5F3CE-DF40-E321-0A19-B2E5DD60649B}"/>
              </a:ext>
            </a:extLst>
          </p:cNvPr>
          <p:cNvSpPr>
            <a:spLocks noGrp="1"/>
          </p:cNvSpPr>
          <p:nvPr>
            <p:ph type="title"/>
          </p:nvPr>
        </p:nvSpPr>
        <p:spPr/>
        <p:txBody>
          <a:bodyPr/>
          <a:lstStyle/>
          <a:p>
            <a:r>
              <a:rPr lang="sv-SE">
                <a:solidFill>
                  <a:schemeClr val="bg1"/>
                </a:solidFill>
              </a:rPr>
              <a:t>Flexibilitetspotential från energilager</a:t>
            </a:r>
          </a:p>
        </p:txBody>
      </p:sp>
      <p:sp>
        <p:nvSpPr>
          <p:cNvPr id="6" name="Platshållare för text 5">
            <a:extLst>
              <a:ext uri="{FF2B5EF4-FFF2-40B4-BE49-F238E27FC236}">
                <a16:creationId xmlns:a16="http://schemas.microsoft.com/office/drawing/2014/main" id="{2C09179B-BC1F-4EEF-25AC-E7F486AF0427}"/>
              </a:ext>
            </a:extLst>
          </p:cNvPr>
          <p:cNvSpPr>
            <a:spLocks noGrp="1"/>
          </p:cNvSpPr>
          <p:nvPr>
            <p:ph type="body" sz="quarter" idx="14"/>
          </p:nvPr>
        </p:nvSpPr>
        <p:spPr/>
        <p:txBody>
          <a:bodyPr/>
          <a:lstStyle/>
          <a:p>
            <a:endParaRPr lang="sv-SE"/>
          </a:p>
        </p:txBody>
      </p:sp>
      <p:sp>
        <p:nvSpPr>
          <p:cNvPr id="4" name="textruta 3">
            <a:extLst>
              <a:ext uri="{FF2B5EF4-FFF2-40B4-BE49-F238E27FC236}">
                <a16:creationId xmlns:a16="http://schemas.microsoft.com/office/drawing/2014/main" id="{2F6CDAC4-124D-D79E-7DD6-77361B3AF6FC}"/>
              </a:ext>
            </a:extLst>
          </p:cNvPr>
          <p:cNvSpPr txBox="1"/>
          <p:nvPr/>
        </p:nvSpPr>
        <p:spPr>
          <a:xfrm>
            <a:off x="10359363" y="192507"/>
            <a:ext cx="1913021" cy="646331"/>
          </a:xfrm>
          <a:prstGeom prst="rect">
            <a:avLst/>
          </a:prstGeom>
          <a:noFill/>
        </p:spPr>
        <p:txBody>
          <a:bodyPr wrap="square" rtlCol="0">
            <a:spAutoFit/>
          </a:bodyPr>
          <a:lstStyle/>
          <a:p>
            <a:pPr algn="ctr"/>
            <a:r>
              <a:rPr lang="sv-SE" b="1" i="0" err="1">
                <a:solidFill>
                  <a:schemeClr val="bg1"/>
                </a:solidFill>
                <a:effectLst/>
                <a:latin typeface="Faktum" panose="020B0003030202060203" pitchFamily="34" charset="0"/>
              </a:rPr>
              <a:t>FlexAbility</a:t>
            </a:r>
            <a:endParaRPr lang="sv-SE" b="1" i="0">
              <a:solidFill>
                <a:schemeClr val="bg1"/>
              </a:solidFill>
              <a:effectLst/>
              <a:latin typeface="Faktum" panose="020B0003030202060203" pitchFamily="34" charset="0"/>
            </a:endParaRPr>
          </a:p>
          <a:p>
            <a:endParaRPr lang="sv-SE">
              <a:solidFill>
                <a:schemeClr val="bg1"/>
              </a:solidFill>
            </a:endParaRPr>
          </a:p>
        </p:txBody>
      </p:sp>
      <p:graphicFrame>
        <p:nvGraphicFramePr>
          <p:cNvPr id="9" name="Platshållare för innehåll 8">
            <a:extLst>
              <a:ext uri="{FF2B5EF4-FFF2-40B4-BE49-F238E27FC236}">
                <a16:creationId xmlns:a16="http://schemas.microsoft.com/office/drawing/2014/main" id="{F2270BF6-7534-F3E8-BF27-C1B5A513EE71}"/>
              </a:ext>
            </a:extLst>
          </p:cNvPr>
          <p:cNvGraphicFramePr>
            <a:graphicFrameLocks noGrp="1"/>
          </p:cNvGraphicFramePr>
          <p:nvPr>
            <p:ph idx="1"/>
          </p:nvPr>
        </p:nvGraphicFramePr>
        <p:xfrm>
          <a:off x="623887" y="1652113"/>
          <a:ext cx="11107511" cy="43926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3348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2313AD0-B517-0F17-3B24-C5F72824A8E1}"/>
            </a:ext>
          </a:extLst>
        </p:cNvPr>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79B5CAA9-7E21-384D-4B82-0536FDF29270}"/>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p:blipFill>
        <p:spPr/>
      </p:pic>
      <p:sp>
        <p:nvSpPr>
          <p:cNvPr id="5" name="Rektangel 4">
            <a:extLst>
              <a:ext uri="{FF2B5EF4-FFF2-40B4-BE49-F238E27FC236}">
                <a16:creationId xmlns:a16="http://schemas.microsoft.com/office/drawing/2014/main" id="{63987D6B-CF09-7C3F-CA9E-82AFC8AC601A}"/>
              </a:ext>
            </a:extLst>
          </p:cNvPr>
          <p:cNvSpPr/>
          <p:nvPr/>
        </p:nvSpPr>
        <p:spPr>
          <a:xfrm>
            <a:off x="-1" y="-6842"/>
            <a:ext cx="12192000" cy="6858000"/>
          </a:xfrm>
          <a:prstGeom prst="rect">
            <a:avLst/>
          </a:prstGeom>
          <a:solidFill>
            <a:srgbClr val="002060">
              <a:alpha val="453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329BBC6-9620-7A03-AC0E-53E541730346}"/>
              </a:ext>
            </a:extLst>
          </p:cNvPr>
          <p:cNvSpPr>
            <a:spLocks noGrp="1"/>
          </p:cNvSpPr>
          <p:nvPr>
            <p:ph type="title"/>
          </p:nvPr>
        </p:nvSpPr>
        <p:spPr/>
        <p:txBody>
          <a:bodyPr/>
          <a:lstStyle/>
          <a:p>
            <a:r>
              <a:rPr lang="sv-SE">
                <a:solidFill>
                  <a:schemeClr val="bg1"/>
                </a:solidFill>
              </a:rPr>
              <a:t>Flexibilitetspotential från produktion</a:t>
            </a:r>
          </a:p>
        </p:txBody>
      </p:sp>
      <p:sp>
        <p:nvSpPr>
          <p:cNvPr id="6" name="Platshållare för text 5">
            <a:extLst>
              <a:ext uri="{FF2B5EF4-FFF2-40B4-BE49-F238E27FC236}">
                <a16:creationId xmlns:a16="http://schemas.microsoft.com/office/drawing/2014/main" id="{8971B920-8E3A-C3BB-A067-3F2602F56193}"/>
              </a:ext>
            </a:extLst>
          </p:cNvPr>
          <p:cNvSpPr>
            <a:spLocks noGrp="1"/>
          </p:cNvSpPr>
          <p:nvPr>
            <p:ph type="body" sz="quarter" idx="14"/>
          </p:nvPr>
        </p:nvSpPr>
        <p:spPr/>
        <p:txBody>
          <a:bodyPr/>
          <a:lstStyle/>
          <a:p>
            <a:endParaRPr lang="sv-SE"/>
          </a:p>
        </p:txBody>
      </p:sp>
      <p:sp>
        <p:nvSpPr>
          <p:cNvPr id="4" name="textruta 3">
            <a:extLst>
              <a:ext uri="{FF2B5EF4-FFF2-40B4-BE49-F238E27FC236}">
                <a16:creationId xmlns:a16="http://schemas.microsoft.com/office/drawing/2014/main" id="{0518FF84-1B6F-F4AF-422C-DDD77310ACD0}"/>
              </a:ext>
            </a:extLst>
          </p:cNvPr>
          <p:cNvSpPr txBox="1"/>
          <p:nvPr/>
        </p:nvSpPr>
        <p:spPr>
          <a:xfrm>
            <a:off x="10359363" y="192507"/>
            <a:ext cx="1913021" cy="646331"/>
          </a:xfrm>
          <a:prstGeom prst="rect">
            <a:avLst/>
          </a:prstGeom>
          <a:noFill/>
        </p:spPr>
        <p:txBody>
          <a:bodyPr wrap="square" rtlCol="0">
            <a:spAutoFit/>
          </a:bodyPr>
          <a:lstStyle/>
          <a:p>
            <a:pPr algn="ctr"/>
            <a:r>
              <a:rPr lang="sv-SE" b="1" i="0" err="1">
                <a:solidFill>
                  <a:schemeClr val="bg1"/>
                </a:solidFill>
                <a:effectLst/>
                <a:latin typeface="Faktum" panose="020B0003030202060203" pitchFamily="34" charset="0"/>
              </a:rPr>
              <a:t>FlexAbility</a:t>
            </a:r>
            <a:endParaRPr lang="sv-SE" b="1" i="0">
              <a:solidFill>
                <a:schemeClr val="bg1"/>
              </a:solidFill>
              <a:effectLst/>
              <a:latin typeface="Faktum" panose="020B0003030202060203" pitchFamily="34" charset="0"/>
            </a:endParaRPr>
          </a:p>
          <a:p>
            <a:endParaRPr lang="sv-SE">
              <a:solidFill>
                <a:schemeClr val="bg1"/>
              </a:solidFill>
            </a:endParaRPr>
          </a:p>
        </p:txBody>
      </p:sp>
      <p:graphicFrame>
        <p:nvGraphicFramePr>
          <p:cNvPr id="7" name="Platshållare för innehåll 6">
            <a:extLst>
              <a:ext uri="{FF2B5EF4-FFF2-40B4-BE49-F238E27FC236}">
                <a16:creationId xmlns:a16="http://schemas.microsoft.com/office/drawing/2014/main" id="{C6BEAB9B-1E31-1F0B-32A0-9AE88F5EF0D2}"/>
              </a:ext>
            </a:extLst>
          </p:cNvPr>
          <p:cNvGraphicFramePr>
            <a:graphicFrameLocks noGrp="1"/>
          </p:cNvGraphicFramePr>
          <p:nvPr>
            <p:ph idx="1"/>
          </p:nvPr>
        </p:nvGraphicFramePr>
        <p:xfrm>
          <a:off x="623888" y="1700213"/>
          <a:ext cx="10944225" cy="43926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4231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E27E709-A86F-2463-34F4-1FF9236A28A4}"/>
            </a:ext>
          </a:extLst>
        </p:cNvPr>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91288B6A-6DBB-2B19-CC2C-BA7A2CD6C076}"/>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p:pic>
      <p:sp>
        <p:nvSpPr>
          <p:cNvPr id="8" name="Rektangel 7">
            <a:extLst>
              <a:ext uri="{FF2B5EF4-FFF2-40B4-BE49-F238E27FC236}">
                <a16:creationId xmlns:a16="http://schemas.microsoft.com/office/drawing/2014/main" id="{F25705CB-CB23-C181-AC6D-2B8A42A1BC33}"/>
              </a:ext>
            </a:extLst>
          </p:cNvPr>
          <p:cNvSpPr/>
          <p:nvPr/>
        </p:nvSpPr>
        <p:spPr>
          <a:xfrm>
            <a:off x="-1" y="0"/>
            <a:ext cx="12192000" cy="6858000"/>
          </a:xfrm>
          <a:prstGeom prst="rect">
            <a:avLst/>
          </a:prstGeom>
          <a:solidFill>
            <a:srgbClr val="002060">
              <a:alpha val="453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391168D4-9BC4-7D63-293F-00E667549FD8}"/>
              </a:ext>
            </a:extLst>
          </p:cNvPr>
          <p:cNvSpPr>
            <a:spLocks noGrp="1"/>
          </p:cNvSpPr>
          <p:nvPr>
            <p:ph type="title"/>
          </p:nvPr>
        </p:nvSpPr>
        <p:spPr/>
        <p:txBody>
          <a:bodyPr/>
          <a:lstStyle/>
          <a:p>
            <a:r>
              <a:rPr lang="sv-SE">
                <a:solidFill>
                  <a:schemeClr val="bg1"/>
                </a:solidFill>
              </a:rPr>
              <a:t>Flexibilitetspotential från efterfrågan</a:t>
            </a:r>
          </a:p>
        </p:txBody>
      </p:sp>
      <p:sp>
        <p:nvSpPr>
          <p:cNvPr id="6" name="Platshållare för text 5">
            <a:extLst>
              <a:ext uri="{FF2B5EF4-FFF2-40B4-BE49-F238E27FC236}">
                <a16:creationId xmlns:a16="http://schemas.microsoft.com/office/drawing/2014/main" id="{E1D62CC4-CDFC-EC7E-410E-6C9C90DA9D28}"/>
              </a:ext>
            </a:extLst>
          </p:cNvPr>
          <p:cNvSpPr>
            <a:spLocks noGrp="1"/>
          </p:cNvSpPr>
          <p:nvPr>
            <p:ph type="body" sz="quarter" idx="14"/>
          </p:nvPr>
        </p:nvSpPr>
        <p:spPr/>
        <p:txBody>
          <a:bodyPr/>
          <a:lstStyle/>
          <a:p>
            <a:endParaRPr lang="sv-SE"/>
          </a:p>
        </p:txBody>
      </p:sp>
      <p:sp>
        <p:nvSpPr>
          <p:cNvPr id="4" name="textruta 3">
            <a:extLst>
              <a:ext uri="{FF2B5EF4-FFF2-40B4-BE49-F238E27FC236}">
                <a16:creationId xmlns:a16="http://schemas.microsoft.com/office/drawing/2014/main" id="{8C3F99E2-FE0D-BF7F-C949-50CB25494EFE}"/>
              </a:ext>
            </a:extLst>
          </p:cNvPr>
          <p:cNvSpPr txBox="1"/>
          <p:nvPr/>
        </p:nvSpPr>
        <p:spPr>
          <a:xfrm>
            <a:off x="10359363" y="192507"/>
            <a:ext cx="1913021" cy="646331"/>
          </a:xfrm>
          <a:prstGeom prst="rect">
            <a:avLst/>
          </a:prstGeom>
          <a:noFill/>
        </p:spPr>
        <p:txBody>
          <a:bodyPr wrap="square" rtlCol="0">
            <a:spAutoFit/>
          </a:bodyPr>
          <a:lstStyle/>
          <a:p>
            <a:pPr algn="ctr"/>
            <a:r>
              <a:rPr lang="sv-SE" b="1" i="0" err="1">
                <a:solidFill>
                  <a:schemeClr val="bg1"/>
                </a:solidFill>
                <a:effectLst/>
                <a:latin typeface="Faktum" panose="020B0003030202060203" pitchFamily="34" charset="0"/>
              </a:rPr>
              <a:t>FlexAbility</a:t>
            </a:r>
            <a:endParaRPr lang="sv-SE" b="1" i="0">
              <a:solidFill>
                <a:schemeClr val="bg1"/>
              </a:solidFill>
              <a:effectLst/>
              <a:latin typeface="Faktum" panose="020B0003030202060203" pitchFamily="34" charset="0"/>
            </a:endParaRPr>
          </a:p>
          <a:p>
            <a:endParaRPr lang="sv-SE">
              <a:solidFill>
                <a:schemeClr val="bg1"/>
              </a:solidFill>
            </a:endParaRPr>
          </a:p>
        </p:txBody>
      </p:sp>
      <p:graphicFrame>
        <p:nvGraphicFramePr>
          <p:cNvPr id="12" name="Platshållare för innehåll 11">
            <a:extLst>
              <a:ext uri="{FF2B5EF4-FFF2-40B4-BE49-F238E27FC236}">
                <a16:creationId xmlns:a16="http://schemas.microsoft.com/office/drawing/2014/main" id="{F70C087A-F41C-5402-0FEC-1371237981C1}"/>
              </a:ext>
            </a:extLst>
          </p:cNvPr>
          <p:cNvGraphicFramePr>
            <a:graphicFrameLocks noGrp="1"/>
          </p:cNvGraphicFramePr>
          <p:nvPr>
            <p:ph idx="1"/>
          </p:nvPr>
        </p:nvGraphicFramePr>
        <p:xfrm>
          <a:off x="623888" y="1700213"/>
          <a:ext cx="10944225" cy="43926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706161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E9D74-EBB6-CFD9-4387-F0C82D3EF6F7}"/>
            </a:ext>
          </a:extLst>
        </p:cNvPr>
        <p:cNvGrpSpPr/>
        <p:nvPr/>
      </p:nvGrpSpPr>
      <p:grpSpPr>
        <a:xfrm>
          <a:off x="0" y="0"/>
          <a:ext cx="0" cy="0"/>
          <a:chOff x="0" y="0"/>
          <a:chExt cx="0" cy="0"/>
        </a:xfrm>
      </p:grpSpPr>
      <p:pic>
        <p:nvPicPr>
          <p:cNvPr id="10" name="Platshållare för bild 9">
            <a:extLst>
              <a:ext uri="{FF2B5EF4-FFF2-40B4-BE49-F238E27FC236}">
                <a16:creationId xmlns:a16="http://schemas.microsoft.com/office/drawing/2014/main" id="{91A04DCA-F94D-5F57-5151-BECD9407354F}"/>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a:ext>
            </a:extLst>
          </a:blip>
          <a:srcRect/>
          <a:stretch>
            <a:fillRect/>
          </a:stretch>
        </p:blipFill>
        <p:spPr/>
      </p:pic>
      <p:sp>
        <p:nvSpPr>
          <p:cNvPr id="11" name="Rektangel 10">
            <a:extLst>
              <a:ext uri="{FF2B5EF4-FFF2-40B4-BE49-F238E27FC236}">
                <a16:creationId xmlns:a16="http://schemas.microsoft.com/office/drawing/2014/main" id="{EC77566E-24C2-3C13-2E0E-6071E6A9C1E3}"/>
              </a:ext>
            </a:extLst>
          </p:cNvPr>
          <p:cNvSpPr/>
          <p:nvPr/>
        </p:nvSpPr>
        <p:spPr>
          <a:xfrm>
            <a:off x="0" y="0"/>
            <a:ext cx="12195248" cy="6858000"/>
          </a:xfrm>
          <a:prstGeom prst="rect">
            <a:avLst/>
          </a:prstGeom>
          <a:solidFill>
            <a:srgbClr val="00206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Platshållare för text 5">
            <a:extLst>
              <a:ext uri="{FF2B5EF4-FFF2-40B4-BE49-F238E27FC236}">
                <a16:creationId xmlns:a16="http://schemas.microsoft.com/office/drawing/2014/main" id="{E99FA126-1E89-4B9D-FB66-DD87C57BE45F}"/>
              </a:ext>
            </a:extLst>
          </p:cNvPr>
          <p:cNvSpPr>
            <a:spLocks noGrp="1"/>
          </p:cNvSpPr>
          <p:nvPr>
            <p:ph type="body" sz="quarter" idx="14"/>
          </p:nvPr>
        </p:nvSpPr>
        <p:spPr>
          <a:xfrm>
            <a:off x="10240638" y="6172484"/>
            <a:ext cx="1616400" cy="334800"/>
          </a:xfrm>
        </p:spPr>
        <p:txBody>
          <a:bodyPr/>
          <a:lstStyle/>
          <a:p>
            <a:endParaRPr lang="en-GB" noProof="0"/>
          </a:p>
        </p:txBody>
      </p:sp>
      <p:sp>
        <p:nvSpPr>
          <p:cNvPr id="14" name="textruta 13">
            <a:extLst>
              <a:ext uri="{FF2B5EF4-FFF2-40B4-BE49-F238E27FC236}">
                <a16:creationId xmlns:a16="http://schemas.microsoft.com/office/drawing/2014/main" id="{056310D7-EEE9-9041-D1A0-1EBC12553A7D}"/>
              </a:ext>
            </a:extLst>
          </p:cNvPr>
          <p:cNvSpPr txBox="1"/>
          <p:nvPr/>
        </p:nvSpPr>
        <p:spPr>
          <a:xfrm>
            <a:off x="10359363" y="192507"/>
            <a:ext cx="1913021" cy="646331"/>
          </a:xfrm>
          <a:prstGeom prst="rect">
            <a:avLst/>
          </a:prstGeom>
          <a:noFill/>
        </p:spPr>
        <p:txBody>
          <a:bodyPr wrap="square" rtlCol="0">
            <a:spAutoFit/>
          </a:bodyPr>
          <a:lstStyle/>
          <a:p>
            <a:pPr algn="ctr"/>
            <a:r>
              <a:rPr lang="en-GB" b="1" i="0" noProof="0" err="1">
                <a:solidFill>
                  <a:schemeClr val="bg1"/>
                </a:solidFill>
                <a:effectLst/>
                <a:latin typeface="Faktum" panose="020B0003030202060203" pitchFamily="34" charset="0"/>
              </a:rPr>
              <a:t>FlexAbility</a:t>
            </a:r>
            <a:endParaRPr lang="en-GB" b="1" i="0" noProof="0">
              <a:solidFill>
                <a:schemeClr val="bg1"/>
              </a:solidFill>
              <a:effectLst/>
              <a:latin typeface="Faktum" panose="020B0003030202060203" pitchFamily="34" charset="0"/>
            </a:endParaRPr>
          </a:p>
          <a:p>
            <a:endParaRPr lang="en-GB" noProof="0">
              <a:solidFill>
                <a:schemeClr val="bg1"/>
              </a:solidFill>
            </a:endParaRPr>
          </a:p>
        </p:txBody>
      </p:sp>
      <p:sp>
        <p:nvSpPr>
          <p:cNvPr id="4" name="Rubrik 2">
            <a:extLst>
              <a:ext uri="{FF2B5EF4-FFF2-40B4-BE49-F238E27FC236}">
                <a16:creationId xmlns:a16="http://schemas.microsoft.com/office/drawing/2014/main" id="{E2DBE52A-A8E7-F8EA-890B-DA9999042AD8}"/>
              </a:ext>
            </a:extLst>
          </p:cNvPr>
          <p:cNvSpPr>
            <a:spLocks noGrp="1"/>
          </p:cNvSpPr>
          <p:nvPr>
            <p:ph type="title"/>
          </p:nvPr>
        </p:nvSpPr>
        <p:spPr>
          <a:xfrm>
            <a:off x="623887" y="274124"/>
            <a:ext cx="10944225" cy="1030801"/>
          </a:xfrm>
        </p:spPr>
        <p:txBody>
          <a:bodyPr/>
          <a:lstStyle/>
          <a:p>
            <a:r>
              <a:rPr lang="sv-SE" noProof="0">
                <a:solidFill>
                  <a:schemeClr val="bg1"/>
                </a:solidFill>
              </a:rPr>
              <a:t>Vad kostar det att frigöra flexibiliteten?</a:t>
            </a:r>
          </a:p>
        </p:txBody>
      </p:sp>
      <p:pic>
        <p:nvPicPr>
          <p:cNvPr id="33" name="Bildobjekt 32" descr="En bild som visar Grafik, grafisk design, design, illustration&#10;&#10;Automatiskt genererad beskrivning">
            <a:extLst>
              <a:ext uri="{FF2B5EF4-FFF2-40B4-BE49-F238E27FC236}">
                <a16:creationId xmlns:a16="http://schemas.microsoft.com/office/drawing/2014/main" id="{126832A0-41D2-9945-2124-02E8207525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2006" y="6001414"/>
            <a:ext cx="740054" cy="554430"/>
          </a:xfrm>
          <a:prstGeom prst="rect">
            <a:avLst/>
          </a:prstGeom>
        </p:spPr>
      </p:pic>
      <p:sp>
        <p:nvSpPr>
          <p:cNvPr id="34" name="textruta 33">
            <a:extLst>
              <a:ext uri="{FF2B5EF4-FFF2-40B4-BE49-F238E27FC236}">
                <a16:creationId xmlns:a16="http://schemas.microsoft.com/office/drawing/2014/main" id="{8B4C2610-084A-00D2-AB54-28DB2A281941}"/>
              </a:ext>
            </a:extLst>
          </p:cNvPr>
          <p:cNvSpPr txBox="1"/>
          <p:nvPr/>
        </p:nvSpPr>
        <p:spPr>
          <a:xfrm>
            <a:off x="1641055" y="6139756"/>
            <a:ext cx="916719" cy="261610"/>
          </a:xfrm>
          <a:prstGeom prst="rect">
            <a:avLst/>
          </a:prstGeom>
          <a:noFill/>
        </p:spPr>
        <p:txBody>
          <a:bodyPr wrap="square" rtlCol="0">
            <a:spAutoFit/>
          </a:bodyPr>
          <a:lstStyle/>
          <a:p>
            <a:r>
              <a:rPr lang="sv-SE" sz="1050">
                <a:solidFill>
                  <a:schemeClr val="bg1"/>
                </a:solidFill>
                <a:cs typeface="Times New Roman" panose="02020603050405020304" pitchFamily="18" charset="0"/>
              </a:rPr>
              <a:t>Vattenkraft</a:t>
            </a:r>
          </a:p>
        </p:txBody>
      </p:sp>
      <p:sp>
        <p:nvSpPr>
          <p:cNvPr id="35" name="textruta 34">
            <a:extLst>
              <a:ext uri="{FF2B5EF4-FFF2-40B4-BE49-F238E27FC236}">
                <a16:creationId xmlns:a16="http://schemas.microsoft.com/office/drawing/2014/main" id="{1DA67BF1-C836-6819-E21B-463CC8F43900}"/>
              </a:ext>
            </a:extLst>
          </p:cNvPr>
          <p:cNvSpPr txBox="1"/>
          <p:nvPr/>
        </p:nvSpPr>
        <p:spPr>
          <a:xfrm>
            <a:off x="3311493" y="5312396"/>
            <a:ext cx="813316" cy="261610"/>
          </a:xfrm>
          <a:prstGeom prst="rect">
            <a:avLst/>
          </a:prstGeom>
          <a:noFill/>
        </p:spPr>
        <p:txBody>
          <a:bodyPr wrap="square" rtlCol="0">
            <a:spAutoFit/>
          </a:bodyPr>
          <a:lstStyle/>
          <a:p>
            <a:r>
              <a:rPr lang="sv-SE" sz="1050">
                <a:solidFill>
                  <a:schemeClr val="bg1"/>
                </a:solidFill>
                <a:cs typeface="Times New Roman" panose="02020603050405020304" pitchFamily="18" charset="0"/>
              </a:rPr>
              <a:t>Kärnkraft</a:t>
            </a:r>
          </a:p>
        </p:txBody>
      </p:sp>
      <p:pic>
        <p:nvPicPr>
          <p:cNvPr id="36" name="Bild 35">
            <a:extLst>
              <a:ext uri="{FF2B5EF4-FFF2-40B4-BE49-F238E27FC236}">
                <a16:creationId xmlns:a16="http://schemas.microsoft.com/office/drawing/2014/main" id="{4EA8E450-F9D1-448C-5D1B-348FA178BAF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88058" y="6107059"/>
            <a:ext cx="218506" cy="323836"/>
          </a:xfrm>
          <a:prstGeom prst="rect">
            <a:avLst/>
          </a:prstGeom>
        </p:spPr>
      </p:pic>
      <p:pic>
        <p:nvPicPr>
          <p:cNvPr id="37" name="Bildobjekt 36" descr="En bild som visar skärmbild, Medicinsk utrustning, design&#10;&#10;Automatiskt genererad beskrivning">
            <a:extLst>
              <a:ext uri="{FF2B5EF4-FFF2-40B4-BE49-F238E27FC236}">
                <a16:creationId xmlns:a16="http://schemas.microsoft.com/office/drawing/2014/main" id="{1EB6CBFA-8587-E926-B8DE-1D425CB255D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14493" y="5275050"/>
            <a:ext cx="389490" cy="372281"/>
          </a:xfrm>
          <a:prstGeom prst="rect">
            <a:avLst/>
          </a:prstGeom>
        </p:spPr>
      </p:pic>
      <p:sp>
        <p:nvSpPr>
          <p:cNvPr id="38" name="textruta 37">
            <a:extLst>
              <a:ext uri="{FF2B5EF4-FFF2-40B4-BE49-F238E27FC236}">
                <a16:creationId xmlns:a16="http://schemas.microsoft.com/office/drawing/2014/main" id="{61DED98D-CDEB-8B05-A8FE-2CFA36E255A4}"/>
              </a:ext>
            </a:extLst>
          </p:cNvPr>
          <p:cNvSpPr txBox="1"/>
          <p:nvPr/>
        </p:nvSpPr>
        <p:spPr>
          <a:xfrm>
            <a:off x="5046820" y="5334473"/>
            <a:ext cx="1377673" cy="253916"/>
          </a:xfrm>
          <a:prstGeom prst="rect">
            <a:avLst/>
          </a:prstGeom>
          <a:noFill/>
        </p:spPr>
        <p:txBody>
          <a:bodyPr wrap="square" rtlCol="0">
            <a:spAutoFit/>
          </a:bodyPr>
          <a:lstStyle/>
          <a:p>
            <a:r>
              <a:rPr lang="sv-SE" sz="1050">
                <a:solidFill>
                  <a:schemeClr val="bg1"/>
                </a:solidFill>
                <a:cs typeface="Times New Roman" panose="02020603050405020304" pitchFamily="18" charset="0"/>
              </a:rPr>
              <a:t>Smart laddning</a:t>
            </a:r>
          </a:p>
        </p:txBody>
      </p:sp>
      <p:pic>
        <p:nvPicPr>
          <p:cNvPr id="39" name="Bild 38">
            <a:extLst>
              <a:ext uri="{FF2B5EF4-FFF2-40B4-BE49-F238E27FC236}">
                <a16:creationId xmlns:a16="http://schemas.microsoft.com/office/drawing/2014/main" id="{B4F08EE7-AF96-BE67-6133-61CED137F8D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86004" y="5721058"/>
            <a:ext cx="433072" cy="306935"/>
          </a:xfrm>
          <a:prstGeom prst="rect">
            <a:avLst/>
          </a:prstGeom>
        </p:spPr>
      </p:pic>
      <p:sp>
        <p:nvSpPr>
          <p:cNvPr id="40" name="textruta 39">
            <a:extLst>
              <a:ext uri="{FF2B5EF4-FFF2-40B4-BE49-F238E27FC236}">
                <a16:creationId xmlns:a16="http://schemas.microsoft.com/office/drawing/2014/main" id="{2A601D7D-038B-5533-A42C-3CEE3AC30449}"/>
              </a:ext>
            </a:extLst>
          </p:cNvPr>
          <p:cNvSpPr txBox="1"/>
          <p:nvPr/>
        </p:nvSpPr>
        <p:spPr>
          <a:xfrm>
            <a:off x="5040122" y="5713325"/>
            <a:ext cx="1157397" cy="253916"/>
          </a:xfrm>
          <a:prstGeom prst="rect">
            <a:avLst/>
          </a:prstGeom>
          <a:noFill/>
        </p:spPr>
        <p:txBody>
          <a:bodyPr wrap="square" rtlCol="0">
            <a:spAutoFit/>
          </a:bodyPr>
          <a:lstStyle/>
          <a:p>
            <a:r>
              <a:rPr lang="sv-SE" sz="1050">
                <a:solidFill>
                  <a:schemeClr val="bg1"/>
                </a:solidFill>
                <a:cs typeface="Times New Roman" panose="02020603050405020304" pitchFamily="18" charset="0"/>
              </a:rPr>
              <a:t>Elfordon – V2G</a:t>
            </a:r>
          </a:p>
        </p:txBody>
      </p:sp>
      <p:pic>
        <p:nvPicPr>
          <p:cNvPr id="41" name="Bild 40">
            <a:extLst>
              <a:ext uri="{FF2B5EF4-FFF2-40B4-BE49-F238E27FC236}">
                <a16:creationId xmlns:a16="http://schemas.microsoft.com/office/drawing/2014/main" id="{3819B9C2-D0A1-9C9F-723F-6E00EB84FDC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53423" y="5633908"/>
            <a:ext cx="418820" cy="378158"/>
          </a:xfrm>
          <a:prstGeom prst="rect">
            <a:avLst/>
          </a:prstGeom>
        </p:spPr>
      </p:pic>
      <p:sp>
        <p:nvSpPr>
          <p:cNvPr id="42" name="textruta 41">
            <a:extLst>
              <a:ext uri="{FF2B5EF4-FFF2-40B4-BE49-F238E27FC236}">
                <a16:creationId xmlns:a16="http://schemas.microsoft.com/office/drawing/2014/main" id="{7A2BD61F-CEB3-BD2E-FCE8-2BEE5959577D}"/>
              </a:ext>
            </a:extLst>
          </p:cNvPr>
          <p:cNvSpPr txBox="1"/>
          <p:nvPr/>
        </p:nvSpPr>
        <p:spPr>
          <a:xfrm>
            <a:off x="1641055" y="5750947"/>
            <a:ext cx="925632" cy="261610"/>
          </a:xfrm>
          <a:prstGeom prst="rect">
            <a:avLst/>
          </a:prstGeom>
          <a:noFill/>
        </p:spPr>
        <p:txBody>
          <a:bodyPr wrap="square" rtlCol="0">
            <a:spAutoFit/>
          </a:bodyPr>
          <a:lstStyle/>
          <a:p>
            <a:r>
              <a:rPr lang="sv-SE" sz="1050">
                <a:solidFill>
                  <a:schemeClr val="bg1"/>
                </a:solidFill>
                <a:cs typeface="Times New Roman" panose="02020603050405020304" pitchFamily="18" charset="0"/>
              </a:rPr>
              <a:t>Kraftvärme</a:t>
            </a:r>
          </a:p>
        </p:txBody>
      </p:sp>
      <p:sp>
        <p:nvSpPr>
          <p:cNvPr id="43" name="textruta 42">
            <a:extLst>
              <a:ext uri="{FF2B5EF4-FFF2-40B4-BE49-F238E27FC236}">
                <a16:creationId xmlns:a16="http://schemas.microsoft.com/office/drawing/2014/main" id="{260EF575-222F-13DD-6AC5-C72DD595D805}"/>
              </a:ext>
            </a:extLst>
          </p:cNvPr>
          <p:cNvSpPr txBox="1"/>
          <p:nvPr/>
        </p:nvSpPr>
        <p:spPr>
          <a:xfrm>
            <a:off x="8262801" y="5877276"/>
            <a:ext cx="1139568" cy="253916"/>
          </a:xfrm>
          <a:prstGeom prst="rect">
            <a:avLst/>
          </a:prstGeom>
          <a:noFill/>
        </p:spPr>
        <p:txBody>
          <a:bodyPr wrap="square" rtlCol="0">
            <a:spAutoFit/>
          </a:bodyPr>
          <a:lstStyle/>
          <a:p>
            <a:r>
              <a:rPr lang="sv-SE" sz="1050">
                <a:solidFill>
                  <a:schemeClr val="bg1"/>
                </a:solidFill>
                <a:cs typeface="Times New Roman" panose="02020603050405020304" pitchFamily="18" charset="0"/>
              </a:rPr>
              <a:t>Värmepumpar</a:t>
            </a:r>
          </a:p>
        </p:txBody>
      </p:sp>
      <p:pic>
        <p:nvPicPr>
          <p:cNvPr id="44" name="Bild 43">
            <a:extLst>
              <a:ext uri="{FF2B5EF4-FFF2-40B4-BE49-F238E27FC236}">
                <a16:creationId xmlns:a16="http://schemas.microsoft.com/office/drawing/2014/main" id="{5B3A0F88-8F7F-C40D-5C4B-E196E399873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915966" y="5347594"/>
            <a:ext cx="218506" cy="468431"/>
          </a:xfrm>
          <a:prstGeom prst="rect">
            <a:avLst/>
          </a:prstGeom>
        </p:spPr>
      </p:pic>
      <p:sp>
        <p:nvSpPr>
          <p:cNvPr id="45" name="textruta 44">
            <a:extLst>
              <a:ext uri="{FF2B5EF4-FFF2-40B4-BE49-F238E27FC236}">
                <a16:creationId xmlns:a16="http://schemas.microsoft.com/office/drawing/2014/main" id="{4F0293D9-8E04-3287-85AF-9D4FA676E11F}"/>
              </a:ext>
            </a:extLst>
          </p:cNvPr>
          <p:cNvSpPr txBox="1"/>
          <p:nvPr/>
        </p:nvSpPr>
        <p:spPr>
          <a:xfrm>
            <a:off x="8262801" y="5488465"/>
            <a:ext cx="913778" cy="261610"/>
          </a:xfrm>
          <a:prstGeom prst="rect">
            <a:avLst/>
          </a:prstGeom>
          <a:noFill/>
        </p:spPr>
        <p:txBody>
          <a:bodyPr wrap="square" lIns="91440" tIns="45720" rIns="91440" bIns="45720" rtlCol="0" anchor="t">
            <a:spAutoFit/>
          </a:bodyPr>
          <a:lstStyle/>
          <a:p>
            <a:r>
              <a:rPr lang="sv-SE" sz="1050">
                <a:solidFill>
                  <a:schemeClr val="bg1"/>
                </a:solidFill>
                <a:cs typeface="Times New Roman" panose="02020603050405020304" pitchFamily="18" charset="0"/>
              </a:rPr>
              <a:t>Pumpkraft</a:t>
            </a:r>
          </a:p>
        </p:txBody>
      </p:sp>
      <p:sp>
        <p:nvSpPr>
          <p:cNvPr id="46" name="textruta 45">
            <a:extLst>
              <a:ext uri="{FF2B5EF4-FFF2-40B4-BE49-F238E27FC236}">
                <a16:creationId xmlns:a16="http://schemas.microsoft.com/office/drawing/2014/main" id="{40B31829-520C-4418-6C89-FA8247BD8135}"/>
              </a:ext>
            </a:extLst>
          </p:cNvPr>
          <p:cNvSpPr txBox="1"/>
          <p:nvPr/>
        </p:nvSpPr>
        <p:spPr>
          <a:xfrm>
            <a:off x="3311493" y="5701205"/>
            <a:ext cx="788356" cy="253916"/>
          </a:xfrm>
          <a:prstGeom prst="rect">
            <a:avLst/>
          </a:prstGeom>
          <a:noFill/>
        </p:spPr>
        <p:txBody>
          <a:bodyPr wrap="square" lIns="91440" tIns="45720" rIns="91440" bIns="45720" rtlCol="0" anchor="t">
            <a:spAutoFit/>
          </a:bodyPr>
          <a:lstStyle/>
          <a:p>
            <a:r>
              <a:rPr lang="sv-SE" sz="1050">
                <a:solidFill>
                  <a:schemeClr val="bg1"/>
                </a:solidFill>
                <a:cs typeface="Times New Roman" panose="02020603050405020304" pitchFamily="18" charset="0"/>
              </a:rPr>
              <a:t>Elpannor</a:t>
            </a:r>
          </a:p>
        </p:txBody>
      </p:sp>
      <p:pic>
        <p:nvPicPr>
          <p:cNvPr id="47" name="Bildobjekt 46" descr="En bild som visar skärmbild, design&#10;&#10;Automatiskt genererad beskrivning">
            <a:extLst>
              <a:ext uri="{FF2B5EF4-FFF2-40B4-BE49-F238E27FC236}">
                <a16:creationId xmlns:a16="http://schemas.microsoft.com/office/drawing/2014/main" id="{1B308EE5-30B7-D604-6F99-74EFA39ED292}"/>
              </a:ext>
            </a:extLst>
          </p:cNvPr>
          <p:cNvPicPr>
            <a:picLocks noChangeAspect="1"/>
          </p:cNvPicPr>
          <p:nvPr/>
        </p:nvPicPr>
        <p:blipFill>
          <a:blip r:embed="rId14" cstate="print">
            <a:extLst>
              <a:ext uri="{28A0092B-C50C-407E-A947-70E740481C1C}">
                <a14:useLocalDpi xmlns:a14="http://schemas.microsoft.com/office/drawing/2010/main"/>
              </a:ext>
            </a:extLst>
          </a:blip>
          <a:srcRect/>
          <a:stretch>
            <a:fillRect/>
          </a:stretch>
        </p:blipFill>
        <p:spPr>
          <a:xfrm flipH="1">
            <a:off x="4618958" y="5997128"/>
            <a:ext cx="367165" cy="390006"/>
          </a:xfrm>
          <a:prstGeom prst="rect">
            <a:avLst/>
          </a:prstGeom>
        </p:spPr>
      </p:pic>
      <p:sp>
        <p:nvSpPr>
          <p:cNvPr id="48" name="textruta 47">
            <a:extLst>
              <a:ext uri="{FF2B5EF4-FFF2-40B4-BE49-F238E27FC236}">
                <a16:creationId xmlns:a16="http://schemas.microsoft.com/office/drawing/2014/main" id="{BB50AE7D-7CDA-57A4-897B-025F360656A8}"/>
              </a:ext>
            </a:extLst>
          </p:cNvPr>
          <p:cNvSpPr txBox="1"/>
          <p:nvPr/>
        </p:nvSpPr>
        <p:spPr>
          <a:xfrm>
            <a:off x="5040122" y="6122148"/>
            <a:ext cx="1062909" cy="253916"/>
          </a:xfrm>
          <a:prstGeom prst="rect">
            <a:avLst/>
          </a:prstGeom>
          <a:noFill/>
        </p:spPr>
        <p:txBody>
          <a:bodyPr wrap="square" lIns="91440" tIns="45720" rIns="91440" bIns="45720" rtlCol="0" anchor="t">
            <a:spAutoFit/>
          </a:bodyPr>
          <a:lstStyle/>
          <a:p>
            <a:r>
              <a:rPr lang="sv-SE" sz="1050">
                <a:solidFill>
                  <a:schemeClr val="bg1"/>
                </a:solidFill>
                <a:cs typeface="Times New Roman" panose="02020603050405020304" pitchFamily="18" charset="0"/>
              </a:rPr>
              <a:t>Tunga fordon</a:t>
            </a:r>
          </a:p>
        </p:txBody>
      </p:sp>
      <p:grpSp>
        <p:nvGrpSpPr>
          <p:cNvPr id="49" name="Grupp 48">
            <a:extLst>
              <a:ext uri="{FF2B5EF4-FFF2-40B4-BE49-F238E27FC236}">
                <a16:creationId xmlns:a16="http://schemas.microsoft.com/office/drawing/2014/main" id="{09A7AA6D-B2DA-5158-6715-4DB25DDCFC5E}"/>
              </a:ext>
            </a:extLst>
          </p:cNvPr>
          <p:cNvGrpSpPr/>
          <p:nvPr/>
        </p:nvGrpSpPr>
        <p:grpSpPr>
          <a:xfrm>
            <a:off x="2869292" y="5667026"/>
            <a:ext cx="409239" cy="334800"/>
            <a:chOff x="2751996" y="4728493"/>
            <a:chExt cx="315745" cy="264910"/>
          </a:xfrm>
        </p:grpSpPr>
        <p:pic>
          <p:nvPicPr>
            <p:cNvPr id="50" name="Bildobjekt 49" descr="En bild som visar rosa, Magenta, Färggrann, Rektangel&#10;&#10;Automatiskt genererad beskrivning">
              <a:extLst>
                <a:ext uri="{FF2B5EF4-FFF2-40B4-BE49-F238E27FC236}">
                  <a16:creationId xmlns:a16="http://schemas.microsoft.com/office/drawing/2014/main" id="{A81B52F9-894E-FA71-B7C6-368BF3B216C4}"/>
                </a:ext>
              </a:extLst>
            </p:cNvPr>
            <p:cNvPicPr>
              <a:picLocks noChangeAspect="1"/>
            </p:cNvPicPr>
            <p:nvPr/>
          </p:nvPicPr>
          <p:blipFill>
            <a:blip r:embed="rId15"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2751996" y="4728493"/>
              <a:ext cx="315745" cy="264910"/>
            </a:xfrm>
            <a:prstGeom prst="rect">
              <a:avLst/>
            </a:prstGeom>
          </p:spPr>
        </p:pic>
        <p:pic>
          <p:nvPicPr>
            <p:cNvPr id="51" name="Bild 50" descr="Blixt med hel fyllning">
              <a:extLst>
                <a:ext uri="{FF2B5EF4-FFF2-40B4-BE49-F238E27FC236}">
                  <a16:creationId xmlns:a16="http://schemas.microsoft.com/office/drawing/2014/main" id="{50C40ACA-A3EF-32E3-BCE0-3DF2B7F69BFC}"/>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828921" y="4758295"/>
              <a:ext cx="223323" cy="223323"/>
            </a:xfrm>
            <a:prstGeom prst="rect">
              <a:avLst/>
            </a:prstGeom>
          </p:spPr>
        </p:pic>
      </p:grpSp>
      <p:pic>
        <p:nvPicPr>
          <p:cNvPr id="52" name="Bildobjekt 51" descr="En bild som visar hushållsapparat, kylskåp, redskap&#10;&#10;Automatiskt genererad beskrivning">
            <a:extLst>
              <a:ext uri="{FF2B5EF4-FFF2-40B4-BE49-F238E27FC236}">
                <a16:creationId xmlns:a16="http://schemas.microsoft.com/office/drawing/2014/main" id="{AF470F9A-9391-2118-E909-E5E31F632843}"/>
              </a:ext>
            </a:extLst>
          </p:cNvPr>
          <p:cNvPicPr>
            <a:picLocks noChangeAspect="1"/>
          </p:cNvPicPr>
          <p:nvPr/>
        </p:nvPicPr>
        <p:blipFill>
          <a:blip r:embed="rId18"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7915966" y="5824684"/>
            <a:ext cx="218506" cy="406484"/>
          </a:xfrm>
          <a:prstGeom prst="rect">
            <a:avLst/>
          </a:prstGeom>
        </p:spPr>
      </p:pic>
      <p:pic>
        <p:nvPicPr>
          <p:cNvPr id="53" name="Bild 52">
            <a:extLst>
              <a:ext uri="{FF2B5EF4-FFF2-40B4-BE49-F238E27FC236}">
                <a16:creationId xmlns:a16="http://schemas.microsoft.com/office/drawing/2014/main" id="{BE20301E-E3C3-A72A-45EC-995CA385BE1B}"/>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3116005" y="6158672"/>
            <a:ext cx="176519" cy="261610"/>
          </a:xfrm>
          <a:prstGeom prst="rect">
            <a:avLst/>
          </a:prstGeom>
        </p:spPr>
      </p:pic>
      <p:sp>
        <p:nvSpPr>
          <p:cNvPr id="54" name="textruta 53">
            <a:extLst>
              <a:ext uri="{FF2B5EF4-FFF2-40B4-BE49-F238E27FC236}">
                <a16:creationId xmlns:a16="http://schemas.microsoft.com/office/drawing/2014/main" id="{7F2C9AC2-0DDD-4D92-7E33-92C74EBDA56C}"/>
              </a:ext>
            </a:extLst>
          </p:cNvPr>
          <p:cNvSpPr txBox="1"/>
          <p:nvPr/>
        </p:nvSpPr>
        <p:spPr>
          <a:xfrm>
            <a:off x="3353432" y="6088598"/>
            <a:ext cx="1157397" cy="377026"/>
          </a:xfrm>
          <a:prstGeom prst="rect">
            <a:avLst/>
          </a:prstGeom>
          <a:noFill/>
        </p:spPr>
        <p:txBody>
          <a:bodyPr wrap="square" rtlCol="0">
            <a:spAutoFit/>
          </a:bodyPr>
          <a:lstStyle/>
          <a:p>
            <a:r>
              <a:rPr lang="sv-SE" sz="1050">
                <a:solidFill>
                  <a:schemeClr val="bg1"/>
                </a:solidFill>
                <a:cs typeface="Times New Roman" panose="02020603050405020304" pitchFamily="18" charset="0"/>
              </a:rPr>
              <a:t>Batterier</a:t>
            </a:r>
            <a:br>
              <a:rPr lang="sv-SE" sz="1050">
                <a:solidFill>
                  <a:schemeClr val="bg1"/>
                </a:solidFill>
                <a:cs typeface="Times New Roman" panose="02020603050405020304" pitchFamily="18" charset="0"/>
              </a:rPr>
            </a:br>
            <a:r>
              <a:rPr lang="sv-SE" sz="800" i="1">
                <a:solidFill>
                  <a:schemeClr val="bg1"/>
                </a:solidFill>
                <a:cs typeface="Times New Roman" panose="02020603050405020304" pitchFamily="18" charset="0"/>
              </a:rPr>
              <a:t>Storskaliga/småskaliga</a:t>
            </a:r>
            <a:endParaRPr lang="sv-SE" sz="1050" i="1">
              <a:solidFill>
                <a:schemeClr val="bg1"/>
              </a:solidFill>
              <a:cs typeface="Times New Roman" panose="02020603050405020304" pitchFamily="18" charset="0"/>
            </a:endParaRPr>
          </a:p>
        </p:txBody>
      </p:sp>
      <p:pic>
        <p:nvPicPr>
          <p:cNvPr id="55" name="Bildobjekt 54">
            <a:extLst>
              <a:ext uri="{FF2B5EF4-FFF2-40B4-BE49-F238E27FC236}">
                <a16:creationId xmlns:a16="http://schemas.microsoft.com/office/drawing/2014/main" id="{B98630B5-7452-01D5-EDBF-382D0EE540F3}"/>
              </a:ext>
            </a:extLst>
          </p:cNvPr>
          <p:cNvPicPr>
            <a:picLocks noChangeAspect="1"/>
          </p:cNvPicPr>
          <p:nvPr/>
        </p:nvPicPr>
        <p:blipFill>
          <a:blip r:embed="rId21"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2869292" y="5259878"/>
            <a:ext cx="409238" cy="343349"/>
          </a:xfrm>
          <a:prstGeom prst="rect">
            <a:avLst/>
          </a:prstGeom>
        </p:spPr>
      </p:pic>
      <p:pic>
        <p:nvPicPr>
          <p:cNvPr id="56" name="Bildobjekt 55" descr="En bild som visar design&#10;&#10;AI-genererat innehåll kan vara felaktigt.">
            <a:extLst>
              <a:ext uri="{FF2B5EF4-FFF2-40B4-BE49-F238E27FC236}">
                <a16:creationId xmlns:a16="http://schemas.microsoft.com/office/drawing/2014/main" id="{80F4C928-F285-8D19-8C71-51B9702001FB}"/>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1155321" y="5136155"/>
            <a:ext cx="512172" cy="488784"/>
          </a:xfrm>
          <a:prstGeom prst="rect">
            <a:avLst/>
          </a:prstGeom>
        </p:spPr>
      </p:pic>
      <p:sp>
        <p:nvSpPr>
          <p:cNvPr id="57" name="textruta 56">
            <a:extLst>
              <a:ext uri="{FF2B5EF4-FFF2-40B4-BE49-F238E27FC236}">
                <a16:creationId xmlns:a16="http://schemas.microsoft.com/office/drawing/2014/main" id="{A56B4609-53F2-3C81-51F8-3D87228BECA3}"/>
              </a:ext>
            </a:extLst>
          </p:cNvPr>
          <p:cNvSpPr txBox="1"/>
          <p:nvPr/>
        </p:nvSpPr>
        <p:spPr>
          <a:xfrm>
            <a:off x="1641055" y="5362138"/>
            <a:ext cx="925632" cy="261610"/>
          </a:xfrm>
          <a:prstGeom prst="rect">
            <a:avLst/>
          </a:prstGeom>
          <a:noFill/>
        </p:spPr>
        <p:txBody>
          <a:bodyPr wrap="square" rtlCol="0">
            <a:spAutoFit/>
          </a:bodyPr>
          <a:lstStyle/>
          <a:p>
            <a:r>
              <a:rPr lang="sv-SE" sz="1050">
                <a:solidFill>
                  <a:schemeClr val="bg1"/>
                </a:solidFill>
                <a:cs typeface="Times New Roman" panose="02020603050405020304" pitchFamily="18" charset="0"/>
              </a:rPr>
              <a:t>Industri</a:t>
            </a:r>
          </a:p>
        </p:txBody>
      </p:sp>
      <p:sp>
        <p:nvSpPr>
          <p:cNvPr id="63" name="textruta 62">
            <a:extLst>
              <a:ext uri="{FF2B5EF4-FFF2-40B4-BE49-F238E27FC236}">
                <a16:creationId xmlns:a16="http://schemas.microsoft.com/office/drawing/2014/main" id="{4BF351B2-4E5A-7E47-6D66-495A9F46DF33}"/>
              </a:ext>
            </a:extLst>
          </p:cNvPr>
          <p:cNvSpPr txBox="1"/>
          <p:nvPr/>
        </p:nvSpPr>
        <p:spPr>
          <a:xfrm>
            <a:off x="6839808" y="5728916"/>
            <a:ext cx="1157397" cy="253916"/>
          </a:xfrm>
          <a:prstGeom prst="rect">
            <a:avLst/>
          </a:prstGeom>
          <a:noFill/>
        </p:spPr>
        <p:txBody>
          <a:bodyPr wrap="square" rtlCol="0">
            <a:spAutoFit/>
          </a:bodyPr>
          <a:lstStyle/>
          <a:p>
            <a:r>
              <a:rPr lang="sv-SE" sz="1050">
                <a:solidFill>
                  <a:schemeClr val="bg1"/>
                </a:solidFill>
                <a:cs typeface="Times New Roman" panose="02020603050405020304" pitchFamily="18" charset="0"/>
              </a:rPr>
              <a:t>Solceller</a:t>
            </a:r>
          </a:p>
        </p:txBody>
      </p:sp>
      <p:sp>
        <p:nvSpPr>
          <p:cNvPr id="64" name="textruta 63">
            <a:extLst>
              <a:ext uri="{FF2B5EF4-FFF2-40B4-BE49-F238E27FC236}">
                <a16:creationId xmlns:a16="http://schemas.microsoft.com/office/drawing/2014/main" id="{B82CCFB3-9F73-DAC7-8696-BF7928BD6F08}"/>
              </a:ext>
            </a:extLst>
          </p:cNvPr>
          <p:cNvSpPr txBox="1"/>
          <p:nvPr/>
        </p:nvSpPr>
        <p:spPr>
          <a:xfrm>
            <a:off x="6839808" y="6110031"/>
            <a:ext cx="1062909" cy="253916"/>
          </a:xfrm>
          <a:prstGeom prst="rect">
            <a:avLst/>
          </a:prstGeom>
          <a:noFill/>
        </p:spPr>
        <p:txBody>
          <a:bodyPr wrap="square" lIns="91440" tIns="45720" rIns="91440" bIns="45720" rtlCol="0" anchor="t">
            <a:spAutoFit/>
          </a:bodyPr>
          <a:lstStyle/>
          <a:p>
            <a:r>
              <a:rPr lang="sv-SE" sz="1050" err="1">
                <a:solidFill>
                  <a:schemeClr val="bg1"/>
                </a:solidFill>
                <a:cs typeface="Times New Roman" panose="02020603050405020304" pitchFamily="18" charset="0"/>
              </a:rPr>
              <a:t>Solparker</a:t>
            </a:r>
            <a:endParaRPr lang="sv-SE" sz="1050">
              <a:solidFill>
                <a:schemeClr val="bg1"/>
              </a:solidFill>
              <a:cs typeface="Times New Roman" panose="02020603050405020304" pitchFamily="18" charset="0"/>
            </a:endParaRPr>
          </a:p>
        </p:txBody>
      </p:sp>
      <p:sp>
        <p:nvSpPr>
          <p:cNvPr id="65" name="Sol 64">
            <a:extLst>
              <a:ext uri="{FF2B5EF4-FFF2-40B4-BE49-F238E27FC236}">
                <a16:creationId xmlns:a16="http://schemas.microsoft.com/office/drawing/2014/main" id="{4C59F1DA-4C11-AE5A-16AD-4D3A31276088}"/>
              </a:ext>
            </a:extLst>
          </p:cNvPr>
          <p:cNvSpPr/>
          <p:nvPr/>
        </p:nvSpPr>
        <p:spPr>
          <a:xfrm>
            <a:off x="6443360" y="5719493"/>
            <a:ext cx="280672" cy="306935"/>
          </a:xfrm>
          <a:prstGeom prst="su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6" name="Bild 65" descr="Solpaneler med hel fyllning">
            <a:extLst>
              <a:ext uri="{FF2B5EF4-FFF2-40B4-BE49-F238E27FC236}">
                <a16:creationId xmlns:a16="http://schemas.microsoft.com/office/drawing/2014/main" id="{A581946F-A311-3070-AADD-A813FFFD9B3A}"/>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6353652" y="6001658"/>
            <a:ext cx="430108" cy="430108"/>
          </a:xfrm>
          <a:prstGeom prst="rect">
            <a:avLst/>
          </a:prstGeom>
        </p:spPr>
      </p:pic>
      <p:sp>
        <p:nvSpPr>
          <p:cNvPr id="67" name="textruta 66">
            <a:extLst>
              <a:ext uri="{FF2B5EF4-FFF2-40B4-BE49-F238E27FC236}">
                <a16:creationId xmlns:a16="http://schemas.microsoft.com/office/drawing/2014/main" id="{62CBCD84-652B-911C-013C-C08F554E1690}"/>
              </a:ext>
            </a:extLst>
          </p:cNvPr>
          <p:cNvSpPr txBox="1"/>
          <p:nvPr/>
        </p:nvSpPr>
        <p:spPr>
          <a:xfrm>
            <a:off x="6834031" y="5391183"/>
            <a:ext cx="925632" cy="261610"/>
          </a:xfrm>
          <a:prstGeom prst="rect">
            <a:avLst/>
          </a:prstGeom>
          <a:noFill/>
        </p:spPr>
        <p:txBody>
          <a:bodyPr wrap="square" rtlCol="0">
            <a:spAutoFit/>
          </a:bodyPr>
          <a:lstStyle/>
          <a:p>
            <a:r>
              <a:rPr lang="sv-SE" sz="1050">
                <a:solidFill>
                  <a:schemeClr val="bg1"/>
                </a:solidFill>
                <a:cs typeface="Times New Roman" panose="02020603050405020304" pitchFamily="18" charset="0"/>
              </a:rPr>
              <a:t>Vindkraft</a:t>
            </a:r>
          </a:p>
        </p:txBody>
      </p:sp>
      <p:pic>
        <p:nvPicPr>
          <p:cNvPr id="68" name="Bild 67" descr="Vindkraftverk med hel fyllning">
            <a:extLst>
              <a:ext uri="{FF2B5EF4-FFF2-40B4-BE49-F238E27FC236}">
                <a16:creationId xmlns:a16="http://schemas.microsoft.com/office/drawing/2014/main" id="{B257B3A2-5646-9B32-058D-FF3CDB721CAE}"/>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6409019" y="5268458"/>
            <a:ext cx="355290" cy="355290"/>
          </a:xfrm>
          <a:prstGeom prst="rect">
            <a:avLst/>
          </a:prstGeom>
        </p:spPr>
      </p:pic>
      <p:sp>
        <p:nvSpPr>
          <p:cNvPr id="2" name="textruta 1">
            <a:extLst>
              <a:ext uri="{FF2B5EF4-FFF2-40B4-BE49-F238E27FC236}">
                <a16:creationId xmlns:a16="http://schemas.microsoft.com/office/drawing/2014/main" id="{E5EED131-119B-2760-5CD8-3C3D1BB1F344}"/>
              </a:ext>
            </a:extLst>
          </p:cNvPr>
          <p:cNvSpPr txBox="1"/>
          <p:nvPr/>
        </p:nvSpPr>
        <p:spPr>
          <a:xfrm>
            <a:off x="563863" y="1303099"/>
            <a:ext cx="7333674" cy="338554"/>
          </a:xfrm>
          <a:prstGeom prst="rect">
            <a:avLst/>
          </a:prstGeom>
          <a:noFill/>
        </p:spPr>
        <p:txBody>
          <a:bodyPr wrap="none" rtlCol="0">
            <a:spAutoFit/>
          </a:bodyPr>
          <a:lstStyle/>
          <a:p>
            <a:r>
              <a:rPr lang="sv-SE" sz="1600" i="1">
                <a:solidFill>
                  <a:schemeClr val="accent2">
                    <a:lumMod val="20000"/>
                    <a:lumOff val="80000"/>
                  </a:schemeClr>
                </a:solidFill>
              </a:rPr>
              <a:t>Ett första försök till en teoretisk utbudskurva för flexibilitet baserad på marginalkostnad</a:t>
            </a:r>
          </a:p>
        </p:txBody>
      </p:sp>
      <p:pic>
        <p:nvPicPr>
          <p:cNvPr id="3" name="Bildobjekt 2">
            <a:extLst>
              <a:ext uri="{FF2B5EF4-FFF2-40B4-BE49-F238E27FC236}">
                <a16:creationId xmlns:a16="http://schemas.microsoft.com/office/drawing/2014/main" id="{A72D491C-5381-C926-5BB8-718BD7E8FB31}"/>
              </a:ext>
            </a:extLst>
          </p:cNvPr>
          <p:cNvPicPr>
            <a:picLocks noChangeAspect="1"/>
          </p:cNvPicPr>
          <p:nvPr/>
        </p:nvPicPr>
        <p:blipFill>
          <a:blip r:embed="rId27"/>
          <a:stretch>
            <a:fillRect/>
          </a:stretch>
        </p:blipFill>
        <p:spPr>
          <a:xfrm>
            <a:off x="528553" y="1970533"/>
            <a:ext cx="5310863" cy="2839604"/>
          </a:xfrm>
          <a:prstGeom prst="rect">
            <a:avLst/>
          </a:prstGeom>
        </p:spPr>
      </p:pic>
      <p:pic>
        <p:nvPicPr>
          <p:cNvPr id="5" name="Bildobjekt 4">
            <a:extLst>
              <a:ext uri="{FF2B5EF4-FFF2-40B4-BE49-F238E27FC236}">
                <a16:creationId xmlns:a16="http://schemas.microsoft.com/office/drawing/2014/main" id="{50E0D31C-27FB-4DDF-DBFF-66C93FEFCE8C}"/>
              </a:ext>
            </a:extLst>
          </p:cNvPr>
          <p:cNvPicPr>
            <a:picLocks noChangeAspect="1"/>
          </p:cNvPicPr>
          <p:nvPr/>
        </p:nvPicPr>
        <p:blipFill>
          <a:blip r:embed="rId28"/>
          <a:stretch>
            <a:fillRect/>
          </a:stretch>
        </p:blipFill>
        <p:spPr>
          <a:xfrm>
            <a:off x="6102531" y="2149957"/>
            <a:ext cx="5415094" cy="2642676"/>
          </a:xfrm>
          <a:prstGeom prst="rect">
            <a:avLst/>
          </a:prstGeom>
        </p:spPr>
      </p:pic>
    </p:spTree>
    <p:extLst>
      <p:ext uri="{BB962C8B-B14F-4D97-AF65-F5344CB8AC3E}">
        <p14:creationId xmlns:p14="http://schemas.microsoft.com/office/powerpoint/2010/main" val="1923791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15319-D8C0-9880-906A-A526CEF0D5B2}"/>
            </a:ext>
          </a:extLst>
        </p:cNvPr>
        <p:cNvGrpSpPr/>
        <p:nvPr/>
      </p:nvGrpSpPr>
      <p:grpSpPr>
        <a:xfrm>
          <a:off x="0" y="0"/>
          <a:ext cx="0" cy="0"/>
          <a:chOff x="0" y="0"/>
          <a:chExt cx="0" cy="0"/>
        </a:xfrm>
      </p:grpSpPr>
      <p:pic>
        <p:nvPicPr>
          <p:cNvPr id="1032" name="Picture 8">
            <a:extLst>
              <a:ext uri="{FF2B5EF4-FFF2-40B4-BE49-F238E27FC236}">
                <a16:creationId xmlns:a16="http://schemas.microsoft.com/office/drawing/2014/main" id="{E4C0B46C-9C37-9B42-29FA-51B08CA65F5D}"/>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t="-1"/>
          <a:stretch/>
        </p:blipFill>
        <p:spPr bwMode="auto">
          <a:xfrm>
            <a:off x="1" y="-1"/>
            <a:ext cx="12191999"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Rektangel 1">
            <a:extLst>
              <a:ext uri="{FF2B5EF4-FFF2-40B4-BE49-F238E27FC236}">
                <a16:creationId xmlns:a16="http://schemas.microsoft.com/office/drawing/2014/main" id="{2FEE8054-DAF7-D87E-276B-7AD6049C9F06}"/>
              </a:ext>
            </a:extLst>
          </p:cNvPr>
          <p:cNvSpPr/>
          <p:nvPr/>
        </p:nvSpPr>
        <p:spPr>
          <a:xfrm>
            <a:off x="0" y="0"/>
            <a:ext cx="12192000" cy="6858000"/>
          </a:xfrm>
          <a:prstGeom prst="rect">
            <a:avLst/>
          </a:prstGeom>
          <a:solidFill>
            <a:srgbClr val="002060">
              <a:alpha val="7586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text 4">
            <a:extLst>
              <a:ext uri="{FF2B5EF4-FFF2-40B4-BE49-F238E27FC236}">
                <a16:creationId xmlns:a16="http://schemas.microsoft.com/office/drawing/2014/main" id="{CBD6C11D-3841-164B-8429-18AB5CE04461}"/>
              </a:ext>
            </a:extLst>
          </p:cNvPr>
          <p:cNvSpPr>
            <a:spLocks noGrp="1"/>
          </p:cNvSpPr>
          <p:nvPr>
            <p:ph type="body" sz="quarter" idx="14"/>
          </p:nvPr>
        </p:nvSpPr>
        <p:spPr/>
        <p:txBody>
          <a:bodyPr/>
          <a:lstStyle/>
          <a:p>
            <a:endParaRPr lang="sv-SE"/>
          </a:p>
        </p:txBody>
      </p:sp>
      <p:pic>
        <p:nvPicPr>
          <p:cNvPr id="9" name="Bild 8">
            <a:extLst>
              <a:ext uri="{FF2B5EF4-FFF2-40B4-BE49-F238E27FC236}">
                <a16:creationId xmlns:a16="http://schemas.microsoft.com/office/drawing/2014/main" id="{ED2CEADA-5EE1-8416-E594-DC5C77CD8E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6287" y="2221970"/>
            <a:ext cx="5311854" cy="2862882"/>
          </a:xfrm>
          <a:prstGeom prst="rect">
            <a:avLst/>
          </a:prstGeom>
        </p:spPr>
      </p:pic>
      <p:pic>
        <p:nvPicPr>
          <p:cNvPr id="3" name="Bild 2">
            <a:extLst>
              <a:ext uri="{FF2B5EF4-FFF2-40B4-BE49-F238E27FC236}">
                <a16:creationId xmlns:a16="http://schemas.microsoft.com/office/drawing/2014/main" id="{5D9D224E-F475-04FD-96D4-11A2BB65875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64178" y="2225504"/>
            <a:ext cx="5311854" cy="2859348"/>
          </a:xfrm>
          <a:prstGeom prst="rect">
            <a:avLst/>
          </a:prstGeom>
        </p:spPr>
      </p:pic>
      <p:sp>
        <p:nvSpPr>
          <p:cNvPr id="11" name="Rubrik 2">
            <a:extLst>
              <a:ext uri="{FF2B5EF4-FFF2-40B4-BE49-F238E27FC236}">
                <a16:creationId xmlns:a16="http://schemas.microsoft.com/office/drawing/2014/main" id="{65C17A28-E3C6-F023-770B-A23D230146CB}"/>
              </a:ext>
            </a:extLst>
          </p:cNvPr>
          <p:cNvSpPr txBox="1">
            <a:spLocks/>
          </p:cNvSpPr>
          <p:nvPr/>
        </p:nvSpPr>
        <p:spPr>
          <a:xfrm>
            <a:off x="776287" y="426524"/>
            <a:ext cx="10944225" cy="1030801"/>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r>
              <a:rPr lang="sv-SE">
                <a:solidFill>
                  <a:schemeClr val="bg1"/>
                </a:solidFill>
              </a:rPr>
              <a:t>Olika marknader för flexibilitet</a:t>
            </a:r>
          </a:p>
        </p:txBody>
      </p:sp>
      <p:sp>
        <p:nvSpPr>
          <p:cNvPr id="12" name="textruta 11">
            <a:extLst>
              <a:ext uri="{FF2B5EF4-FFF2-40B4-BE49-F238E27FC236}">
                <a16:creationId xmlns:a16="http://schemas.microsoft.com/office/drawing/2014/main" id="{0DF774D6-CB3B-8210-7C02-8002044E582C}"/>
              </a:ext>
            </a:extLst>
          </p:cNvPr>
          <p:cNvSpPr txBox="1"/>
          <p:nvPr/>
        </p:nvSpPr>
        <p:spPr>
          <a:xfrm>
            <a:off x="10359363" y="192507"/>
            <a:ext cx="1913021" cy="646331"/>
          </a:xfrm>
          <a:prstGeom prst="rect">
            <a:avLst/>
          </a:prstGeom>
          <a:noFill/>
        </p:spPr>
        <p:txBody>
          <a:bodyPr wrap="square" rtlCol="0">
            <a:spAutoFit/>
          </a:bodyPr>
          <a:lstStyle/>
          <a:p>
            <a:pPr algn="ctr"/>
            <a:r>
              <a:rPr lang="en-GB" b="1" i="0" noProof="0" err="1">
                <a:solidFill>
                  <a:schemeClr val="bg1"/>
                </a:solidFill>
                <a:effectLst/>
                <a:latin typeface="Faktum" panose="020B0003030202060203" pitchFamily="34" charset="0"/>
              </a:rPr>
              <a:t>FlexAbility</a:t>
            </a:r>
            <a:endParaRPr lang="en-GB" b="1" i="0" noProof="0">
              <a:solidFill>
                <a:schemeClr val="bg1"/>
              </a:solidFill>
              <a:effectLst/>
              <a:latin typeface="Faktum" panose="020B0003030202060203" pitchFamily="34" charset="0"/>
            </a:endParaRPr>
          </a:p>
          <a:p>
            <a:endParaRPr lang="en-GB" noProof="0">
              <a:solidFill>
                <a:schemeClr val="bg1"/>
              </a:solidFill>
            </a:endParaRPr>
          </a:p>
        </p:txBody>
      </p:sp>
    </p:spTree>
    <p:extLst>
      <p:ext uri="{BB962C8B-B14F-4D97-AF65-F5344CB8AC3E}">
        <p14:creationId xmlns:p14="http://schemas.microsoft.com/office/powerpoint/2010/main" val="31504050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84DCE-5E9F-2154-759D-0F6517878873}"/>
            </a:ext>
          </a:extLst>
        </p:cNvPr>
        <p:cNvGrpSpPr/>
        <p:nvPr/>
      </p:nvGrpSpPr>
      <p:grpSpPr>
        <a:xfrm>
          <a:off x="0" y="0"/>
          <a:ext cx="0" cy="0"/>
          <a:chOff x="0" y="0"/>
          <a:chExt cx="0" cy="0"/>
        </a:xfrm>
      </p:grpSpPr>
      <p:pic>
        <p:nvPicPr>
          <p:cNvPr id="1032" name="Picture 8">
            <a:extLst>
              <a:ext uri="{FF2B5EF4-FFF2-40B4-BE49-F238E27FC236}">
                <a16:creationId xmlns:a16="http://schemas.microsoft.com/office/drawing/2014/main" id="{EDE91AFC-42D7-ABE7-CAF6-DAEEC4AE3306}"/>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t="-1"/>
          <a:stretch/>
        </p:blipFill>
        <p:spPr bwMode="auto">
          <a:xfrm>
            <a:off x="1" y="-1"/>
            <a:ext cx="12191999"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Rektangel 1">
            <a:extLst>
              <a:ext uri="{FF2B5EF4-FFF2-40B4-BE49-F238E27FC236}">
                <a16:creationId xmlns:a16="http://schemas.microsoft.com/office/drawing/2014/main" id="{2F29F12A-4BA2-0494-0898-A82E855F9607}"/>
              </a:ext>
            </a:extLst>
          </p:cNvPr>
          <p:cNvSpPr/>
          <p:nvPr/>
        </p:nvSpPr>
        <p:spPr>
          <a:xfrm>
            <a:off x="-1" y="-1"/>
            <a:ext cx="12192000" cy="6858000"/>
          </a:xfrm>
          <a:prstGeom prst="rect">
            <a:avLst/>
          </a:prstGeom>
          <a:solidFill>
            <a:srgbClr val="002060">
              <a:alpha val="7586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text 4">
            <a:extLst>
              <a:ext uri="{FF2B5EF4-FFF2-40B4-BE49-F238E27FC236}">
                <a16:creationId xmlns:a16="http://schemas.microsoft.com/office/drawing/2014/main" id="{A7E4C992-8B1F-05B7-3C6A-E9B1EBAEBFEC}"/>
              </a:ext>
            </a:extLst>
          </p:cNvPr>
          <p:cNvSpPr>
            <a:spLocks noGrp="1"/>
          </p:cNvSpPr>
          <p:nvPr>
            <p:ph type="body" sz="quarter" idx="14"/>
          </p:nvPr>
        </p:nvSpPr>
        <p:spPr/>
        <p:txBody>
          <a:bodyPr/>
          <a:lstStyle/>
          <a:p>
            <a:endParaRPr lang="sv-SE"/>
          </a:p>
        </p:txBody>
      </p:sp>
      <p:sp>
        <p:nvSpPr>
          <p:cNvPr id="8" name="Rubrik 2">
            <a:extLst>
              <a:ext uri="{FF2B5EF4-FFF2-40B4-BE49-F238E27FC236}">
                <a16:creationId xmlns:a16="http://schemas.microsoft.com/office/drawing/2014/main" id="{6FE56A28-CE26-5EEA-541D-A90E00215191}"/>
              </a:ext>
            </a:extLst>
          </p:cNvPr>
          <p:cNvSpPr txBox="1">
            <a:spLocks/>
          </p:cNvSpPr>
          <p:nvPr/>
        </p:nvSpPr>
        <p:spPr>
          <a:xfrm>
            <a:off x="776287" y="426524"/>
            <a:ext cx="10944225" cy="1030801"/>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r>
              <a:rPr lang="sv-SE">
                <a:solidFill>
                  <a:schemeClr val="bg1"/>
                </a:solidFill>
              </a:rPr>
              <a:t>Det finns verktyg som kompletterar marknader</a:t>
            </a:r>
          </a:p>
        </p:txBody>
      </p:sp>
      <p:pic>
        <p:nvPicPr>
          <p:cNvPr id="4" name="Bild 3">
            <a:extLst>
              <a:ext uri="{FF2B5EF4-FFF2-40B4-BE49-F238E27FC236}">
                <a16:creationId xmlns:a16="http://schemas.microsoft.com/office/drawing/2014/main" id="{E8A0BC5D-E11D-DE34-753C-6CD212EAA1E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6287" y="1883849"/>
            <a:ext cx="10481211" cy="4028226"/>
          </a:xfrm>
          <a:prstGeom prst="rect">
            <a:avLst/>
          </a:prstGeom>
        </p:spPr>
      </p:pic>
    </p:spTree>
    <p:extLst>
      <p:ext uri="{BB962C8B-B14F-4D97-AF65-F5344CB8AC3E}">
        <p14:creationId xmlns:p14="http://schemas.microsoft.com/office/powerpoint/2010/main" val="32508700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latshållare för bild 11" descr="En bild som visar belysning, vas, vägg, krukväxt&#10;&#10;Automatiskt genererad beskrivning">
            <a:extLst>
              <a:ext uri="{FF2B5EF4-FFF2-40B4-BE49-F238E27FC236}">
                <a16:creationId xmlns:a16="http://schemas.microsoft.com/office/drawing/2014/main" id="{3BB6DF30-CD84-9A4D-C348-AF1EA8450CDF}"/>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6225" y="0"/>
            <a:ext cx="4205015" cy="6858000"/>
          </a:xfrm>
        </p:spPr>
      </p:pic>
      <p:pic>
        <p:nvPicPr>
          <p:cNvPr id="9" name="Platshållare för bild 8" descr="En bild som visar himmel, snö, vinter, pylon&#10;&#10;Automatiskt genererad beskrivning">
            <a:extLst>
              <a:ext uri="{FF2B5EF4-FFF2-40B4-BE49-F238E27FC236}">
                <a16:creationId xmlns:a16="http://schemas.microsoft.com/office/drawing/2014/main" id="{AAD1A366-28B1-6BEA-83F5-0AE8BC2A879C}"/>
              </a:ext>
            </a:extLst>
          </p:cNvPr>
          <p:cNvPicPr>
            <a:picLocks noGrp="1" noChangeAspect="1"/>
          </p:cNvPicPr>
          <p:nvPr>
            <p:ph type="pic" sz="quarter" idx="14"/>
          </p:nvPr>
        </p:nvPicPr>
        <p:blipFill rotWithShape="1">
          <a:blip r:embed="rId4" cstate="print">
            <a:extLst>
              <a:ext uri="{28A0092B-C50C-407E-A947-70E740481C1C}">
                <a14:useLocalDpi xmlns:a14="http://schemas.microsoft.com/office/drawing/2010/main"/>
              </a:ext>
            </a:extLst>
          </a:blip>
          <a:srcRect/>
          <a:stretch/>
        </p:blipFill>
        <p:spPr>
          <a:xfrm>
            <a:off x="8115417" y="0"/>
            <a:ext cx="4076583" cy="6858000"/>
          </a:xfrm>
        </p:spPr>
      </p:pic>
      <p:pic>
        <p:nvPicPr>
          <p:cNvPr id="10" name="Platshållare för bild 9" descr="En bild som visar moln, himmel, utomhus, soluppgång&#10;&#10;Automatiskt genererad beskrivning">
            <a:extLst>
              <a:ext uri="{FF2B5EF4-FFF2-40B4-BE49-F238E27FC236}">
                <a16:creationId xmlns:a16="http://schemas.microsoft.com/office/drawing/2014/main" id="{6F8A08C9-4726-C87D-D5AA-154AEAF9A2D6}"/>
              </a:ext>
            </a:extLst>
          </p:cNvPr>
          <p:cNvPicPr>
            <a:picLocks noGrp="1" noChangeAspect="1"/>
          </p:cNvPicPr>
          <p:nvPr>
            <p:ph type="pic" sz="quarter" idx="15"/>
          </p:nvPr>
        </p:nvPicPr>
        <p:blipFill rotWithShape="1">
          <a:blip r:embed="rId5" cstate="print">
            <a:extLst>
              <a:ext uri="{28A0092B-C50C-407E-A947-70E740481C1C}">
                <a14:useLocalDpi xmlns:a14="http://schemas.microsoft.com/office/drawing/2010/main"/>
              </a:ext>
            </a:extLst>
          </a:blip>
          <a:srcRect l="-1416"/>
          <a:stretch/>
        </p:blipFill>
        <p:spPr>
          <a:xfrm>
            <a:off x="3998627" y="0"/>
            <a:ext cx="4116791" cy="6858000"/>
          </a:xfrm>
        </p:spPr>
      </p:pic>
      <p:sp>
        <p:nvSpPr>
          <p:cNvPr id="5" name="Rubrik 4">
            <a:extLst>
              <a:ext uri="{FF2B5EF4-FFF2-40B4-BE49-F238E27FC236}">
                <a16:creationId xmlns:a16="http://schemas.microsoft.com/office/drawing/2014/main" id="{88813133-E3F3-070A-49F3-403DF81949A4}"/>
              </a:ext>
            </a:extLst>
          </p:cNvPr>
          <p:cNvSpPr>
            <a:spLocks noGrp="1"/>
          </p:cNvSpPr>
          <p:nvPr>
            <p:ph type="title"/>
          </p:nvPr>
        </p:nvSpPr>
        <p:spPr>
          <a:xfrm>
            <a:off x="199072" y="670337"/>
            <a:ext cx="7999437" cy="1030801"/>
          </a:xfrm>
          <a:noFill/>
        </p:spPr>
        <p:txBody>
          <a:bodyPr/>
          <a:lstStyle/>
          <a:p>
            <a:r>
              <a:rPr lang="sv-SE">
                <a:solidFill>
                  <a:schemeClr val="bg1"/>
                </a:solidFill>
                <a:effectLst>
                  <a:outerShdw blurRad="50800" dist="38100" dir="2700000" algn="tl" rotWithShape="0">
                    <a:prstClr val="black">
                      <a:alpha val="40000"/>
                    </a:prstClr>
                  </a:outerShdw>
                </a:effectLst>
              </a:rPr>
              <a:t>Huvudsakliga verktyg för nätägaren</a:t>
            </a:r>
          </a:p>
        </p:txBody>
      </p:sp>
      <p:sp>
        <p:nvSpPr>
          <p:cNvPr id="6" name="Platshållare för text 5">
            <a:extLst>
              <a:ext uri="{FF2B5EF4-FFF2-40B4-BE49-F238E27FC236}">
                <a16:creationId xmlns:a16="http://schemas.microsoft.com/office/drawing/2014/main" id="{5D5FF448-DF6B-2C34-1DC8-AF4F36EB252B}"/>
              </a:ext>
            </a:extLst>
          </p:cNvPr>
          <p:cNvSpPr>
            <a:spLocks noGrp="1"/>
          </p:cNvSpPr>
          <p:nvPr>
            <p:ph type="body" sz="quarter" idx="19"/>
          </p:nvPr>
        </p:nvSpPr>
        <p:spPr>
          <a:xfrm>
            <a:off x="8738886" y="3763551"/>
            <a:ext cx="2901950" cy="2119312"/>
          </a:xfrm>
        </p:spPr>
        <p:txBody>
          <a:bodyPr>
            <a:normAutofit/>
          </a:bodyPr>
          <a:lstStyle/>
          <a:p>
            <a:r>
              <a:rPr lang="sv-SE" b="1">
                <a:latin typeface="Corbel"/>
              </a:rPr>
              <a:t>Villkorade avtal</a:t>
            </a:r>
          </a:p>
          <a:p>
            <a:r>
              <a:rPr lang="sv-SE" sz="1600">
                <a:latin typeface="+mn-lt"/>
              </a:rPr>
              <a:t>Ger kunden snabbare tillgång till elnätet, med nedstyrning </a:t>
            </a:r>
            <a:br>
              <a:rPr lang="sv-SE" sz="1600">
                <a:latin typeface="+mn-lt"/>
              </a:rPr>
            </a:br>
            <a:r>
              <a:rPr lang="sv-SE" sz="1600">
                <a:latin typeface="+mn-lt"/>
              </a:rPr>
              <a:t>vid behov. Bör användas som säkerhet. Ej marknadsbaserat.</a:t>
            </a:r>
          </a:p>
        </p:txBody>
      </p:sp>
      <p:sp>
        <p:nvSpPr>
          <p:cNvPr id="7" name="Platshållare för text 6">
            <a:extLst>
              <a:ext uri="{FF2B5EF4-FFF2-40B4-BE49-F238E27FC236}">
                <a16:creationId xmlns:a16="http://schemas.microsoft.com/office/drawing/2014/main" id="{CC35454D-65DD-EA19-72DB-A269D1D8BF98}"/>
              </a:ext>
            </a:extLst>
          </p:cNvPr>
          <p:cNvSpPr>
            <a:spLocks noGrp="1"/>
          </p:cNvSpPr>
          <p:nvPr>
            <p:ph type="body" sz="quarter" idx="20"/>
          </p:nvPr>
        </p:nvSpPr>
        <p:spPr>
          <a:xfrm>
            <a:off x="4684051" y="3763551"/>
            <a:ext cx="2901950" cy="2119312"/>
          </a:xfrm>
        </p:spPr>
        <p:txBody>
          <a:bodyPr/>
          <a:lstStyle/>
          <a:p>
            <a:r>
              <a:rPr lang="sv-SE" b="1">
                <a:latin typeface="Corbel"/>
              </a:rPr>
              <a:t>Lokala </a:t>
            </a:r>
            <a:r>
              <a:rPr lang="sv-SE" b="1" err="1">
                <a:latin typeface="Corbel"/>
              </a:rPr>
              <a:t>flexmarknader</a:t>
            </a:r>
            <a:endParaRPr lang="sv-SE" b="1">
              <a:latin typeface="Corbel"/>
            </a:endParaRPr>
          </a:p>
          <a:p>
            <a:r>
              <a:rPr lang="sv-SE" sz="1600">
                <a:latin typeface="+mn-lt"/>
              </a:rPr>
              <a:t>Marknadsplats där flexibilitet köps, ganska säker aktivering men ställer krav på förmågor till prognos och verifiering.</a:t>
            </a:r>
          </a:p>
        </p:txBody>
      </p:sp>
      <p:sp>
        <p:nvSpPr>
          <p:cNvPr id="8" name="Platshållare för text 7">
            <a:extLst>
              <a:ext uri="{FF2B5EF4-FFF2-40B4-BE49-F238E27FC236}">
                <a16:creationId xmlns:a16="http://schemas.microsoft.com/office/drawing/2014/main" id="{F5210899-78C4-7CEB-D2BE-D0B1814F1C28}"/>
              </a:ext>
            </a:extLst>
          </p:cNvPr>
          <p:cNvSpPr>
            <a:spLocks noGrp="1"/>
          </p:cNvSpPr>
          <p:nvPr>
            <p:ph type="body" sz="quarter" idx="21"/>
          </p:nvPr>
        </p:nvSpPr>
        <p:spPr>
          <a:xfrm>
            <a:off x="551164" y="3763551"/>
            <a:ext cx="2901950" cy="2119312"/>
          </a:xfrm>
        </p:spPr>
        <p:txBody>
          <a:bodyPr>
            <a:normAutofit/>
          </a:bodyPr>
          <a:lstStyle/>
          <a:p>
            <a:r>
              <a:rPr lang="sv-SE" b="1">
                <a:latin typeface="Corbel"/>
              </a:rPr>
              <a:t>Smarta tariffer</a:t>
            </a:r>
          </a:p>
          <a:p>
            <a:r>
              <a:rPr lang="sv-SE" sz="1600">
                <a:latin typeface="+mn-lt"/>
              </a:rPr>
              <a:t>Ger prissignaler men osäkert om kunderna svarar eller inte. Viktigt för t.ex. smart laddning och för att platta kurvan.</a:t>
            </a:r>
          </a:p>
        </p:txBody>
      </p:sp>
      <p:sp>
        <p:nvSpPr>
          <p:cNvPr id="13" name="textruta 12">
            <a:extLst>
              <a:ext uri="{FF2B5EF4-FFF2-40B4-BE49-F238E27FC236}">
                <a16:creationId xmlns:a16="http://schemas.microsoft.com/office/drawing/2014/main" id="{7154F488-CD9A-2475-C588-8CFE53437551}"/>
              </a:ext>
            </a:extLst>
          </p:cNvPr>
          <p:cNvSpPr txBox="1"/>
          <p:nvPr/>
        </p:nvSpPr>
        <p:spPr>
          <a:xfrm>
            <a:off x="1404860" y="5988271"/>
            <a:ext cx="1194558" cy="338554"/>
          </a:xfrm>
          <a:prstGeom prst="rect">
            <a:avLst/>
          </a:prstGeom>
          <a:noFill/>
        </p:spPr>
        <p:txBody>
          <a:bodyPr wrap="none" rtlCol="0">
            <a:spAutoFit/>
          </a:bodyPr>
          <a:lstStyle/>
          <a:p>
            <a:r>
              <a:rPr lang="sv-SE" sz="1600" i="1">
                <a:solidFill>
                  <a:schemeClr val="bg1"/>
                </a:solidFill>
              </a:rPr>
              <a:t>Normal drift</a:t>
            </a:r>
          </a:p>
        </p:txBody>
      </p:sp>
      <p:sp>
        <p:nvSpPr>
          <p:cNvPr id="14" name="textruta 13">
            <a:extLst>
              <a:ext uri="{FF2B5EF4-FFF2-40B4-BE49-F238E27FC236}">
                <a16:creationId xmlns:a16="http://schemas.microsoft.com/office/drawing/2014/main" id="{5A7DE665-B92B-06FE-A3BB-CB28F56F89BE}"/>
              </a:ext>
            </a:extLst>
          </p:cNvPr>
          <p:cNvSpPr txBox="1"/>
          <p:nvPr/>
        </p:nvSpPr>
        <p:spPr>
          <a:xfrm>
            <a:off x="5431147" y="5988271"/>
            <a:ext cx="1407758" cy="338554"/>
          </a:xfrm>
          <a:prstGeom prst="rect">
            <a:avLst/>
          </a:prstGeom>
          <a:noFill/>
        </p:spPr>
        <p:txBody>
          <a:bodyPr wrap="none" rtlCol="0">
            <a:spAutoFit/>
          </a:bodyPr>
          <a:lstStyle/>
          <a:p>
            <a:r>
              <a:rPr lang="sv-SE" sz="1600" i="1">
                <a:solidFill>
                  <a:schemeClr val="bg1"/>
                </a:solidFill>
              </a:rPr>
              <a:t>Ansträngt läge</a:t>
            </a:r>
          </a:p>
        </p:txBody>
      </p:sp>
      <p:sp>
        <p:nvSpPr>
          <p:cNvPr id="15" name="textruta 14">
            <a:extLst>
              <a:ext uri="{FF2B5EF4-FFF2-40B4-BE49-F238E27FC236}">
                <a16:creationId xmlns:a16="http://schemas.microsoft.com/office/drawing/2014/main" id="{F19FE1E8-E1FC-6C2B-0DF7-DEBC29FDCE7D}"/>
              </a:ext>
            </a:extLst>
          </p:cNvPr>
          <p:cNvSpPr txBox="1"/>
          <p:nvPr/>
        </p:nvSpPr>
        <p:spPr>
          <a:xfrm>
            <a:off x="9541404" y="5988271"/>
            <a:ext cx="1443024" cy="338554"/>
          </a:xfrm>
          <a:prstGeom prst="rect">
            <a:avLst/>
          </a:prstGeom>
          <a:noFill/>
        </p:spPr>
        <p:txBody>
          <a:bodyPr wrap="none" rtlCol="0">
            <a:spAutoFit/>
          </a:bodyPr>
          <a:lstStyle/>
          <a:p>
            <a:r>
              <a:rPr lang="sv-SE" sz="1600" i="1">
                <a:solidFill>
                  <a:schemeClr val="bg1"/>
                </a:solidFill>
              </a:rPr>
              <a:t>Risk för avbrott</a:t>
            </a:r>
          </a:p>
        </p:txBody>
      </p:sp>
    </p:spTree>
    <p:extLst>
      <p:ext uri="{BB962C8B-B14F-4D97-AF65-F5344CB8AC3E}">
        <p14:creationId xmlns:p14="http://schemas.microsoft.com/office/powerpoint/2010/main" val="9843262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6DD04-000F-6FDE-E649-39FB9FFA041D}"/>
            </a:ext>
          </a:extLst>
        </p:cNvPr>
        <p:cNvGrpSpPr/>
        <p:nvPr/>
      </p:nvGrpSpPr>
      <p:grpSpPr>
        <a:xfrm>
          <a:off x="0" y="0"/>
          <a:ext cx="0" cy="0"/>
          <a:chOff x="0" y="0"/>
          <a:chExt cx="0" cy="0"/>
        </a:xfrm>
      </p:grpSpPr>
      <p:pic>
        <p:nvPicPr>
          <p:cNvPr id="7" name="Platshållare för bild 6" descr="En bild som visar soluppgång, landskap, himmel, utomhus&#10;&#10;Automatiskt genererad beskrivning">
            <a:extLst>
              <a:ext uri="{FF2B5EF4-FFF2-40B4-BE49-F238E27FC236}">
                <a16:creationId xmlns:a16="http://schemas.microsoft.com/office/drawing/2014/main" id="{FAB84489-A6F7-BC41-586B-7B5EED8A1553}"/>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p:pic>
      <p:sp>
        <p:nvSpPr>
          <p:cNvPr id="5" name="Platshållare för text 4">
            <a:extLst>
              <a:ext uri="{FF2B5EF4-FFF2-40B4-BE49-F238E27FC236}">
                <a16:creationId xmlns:a16="http://schemas.microsoft.com/office/drawing/2014/main" id="{4F73BB2D-6B6F-705C-8ED2-2E32C6042FD0}"/>
              </a:ext>
            </a:extLst>
          </p:cNvPr>
          <p:cNvSpPr>
            <a:spLocks noGrp="1"/>
          </p:cNvSpPr>
          <p:nvPr>
            <p:ph type="body" sz="quarter" idx="14"/>
          </p:nvPr>
        </p:nvSpPr>
        <p:spPr/>
        <p:txBody>
          <a:bodyPr/>
          <a:lstStyle/>
          <a:p>
            <a:endParaRPr lang="sv-SE"/>
          </a:p>
        </p:txBody>
      </p:sp>
      <p:pic>
        <p:nvPicPr>
          <p:cNvPr id="8" name="Bildobjekt 7" descr="En bild som visar karta&#10;&#10;Automatiskt genererad beskrivning">
            <a:extLst>
              <a:ext uri="{FF2B5EF4-FFF2-40B4-BE49-F238E27FC236}">
                <a16:creationId xmlns:a16="http://schemas.microsoft.com/office/drawing/2014/main" id="{3710B390-E4CD-C452-08D1-0F7ACD46560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28670" y="179080"/>
            <a:ext cx="3219834" cy="6404796"/>
          </a:xfrm>
          <a:prstGeom prst="rect">
            <a:avLst/>
          </a:prstGeom>
        </p:spPr>
      </p:pic>
      <p:sp>
        <p:nvSpPr>
          <p:cNvPr id="9" name="Frihandsfigur 8">
            <a:extLst>
              <a:ext uri="{FF2B5EF4-FFF2-40B4-BE49-F238E27FC236}">
                <a16:creationId xmlns:a16="http://schemas.microsoft.com/office/drawing/2014/main" id="{B882EF08-3389-2351-7ADB-7F0289C8DE15}"/>
              </a:ext>
            </a:extLst>
          </p:cNvPr>
          <p:cNvSpPr/>
          <p:nvPr/>
        </p:nvSpPr>
        <p:spPr>
          <a:xfrm>
            <a:off x="8433546" y="3145670"/>
            <a:ext cx="219322" cy="227014"/>
          </a:xfrm>
          <a:custGeom>
            <a:avLst/>
            <a:gdLst>
              <a:gd name="connsiteX0" fmla="*/ 68320 w 219322"/>
              <a:gd name="connsiteY0" fmla="*/ 202 h 227014"/>
              <a:gd name="connsiteX1" fmla="*/ 26375 w 219322"/>
              <a:gd name="connsiteY1" fmla="*/ 33758 h 227014"/>
              <a:gd name="connsiteX2" fmla="*/ 1208 w 219322"/>
              <a:gd name="connsiteY2" fmla="*/ 42147 h 227014"/>
              <a:gd name="connsiteX3" fmla="*/ 9597 w 219322"/>
              <a:gd name="connsiteY3" fmla="*/ 75702 h 227014"/>
              <a:gd name="connsiteX4" fmla="*/ 26375 w 219322"/>
              <a:gd name="connsiteY4" fmla="*/ 100869 h 227014"/>
              <a:gd name="connsiteX5" fmla="*/ 43153 w 219322"/>
              <a:gd name="connsiteY5" fmla="*/ 151203 h 227014"/>
              <a:gd name="connsiteX6" fmla="*/ 59931 w 219322"/>
              <a:gd name="connsiteY6" fmla="*/ 176370 h 227014"/>
              <a:gd name="connsiteX7" fmla="*/ 68320 w 219322"/>
              <a:gd name="connsiteY7" fmla="*/ 201537 h 227014"/>
              <a:gd name="connsiteX8" fmla="*/ 143821 w 219322"/>
              <a:gd name="connsiteY8" fmla="*/ 209926 h 227014"/>
              <a:gd name="connsiteX9" fmla="*/ 168988 w 219322"/>
              <a:gd name="connsiteY9" fmla="*/ 226704 h 227014"/>
              <a:gd name="connsiteX10" fmla="*/ 219322 w 219322"/>
              <a:gd name="connsiteY10" fmla="*/ 193148 h 227014"/>
              <a:gd name="connsiteX11" fmla="*/ 202544 w 219322"/>
              <a:gd name="connsiteY11" fmla="*/ 142814 h 227014"/>
              <a:gd name="connsiteX12" fmla="*/ 194155 w 219322"/>
              <a:gd name="connsiteY12" fmla="*/ 117647 h 227014"/>
              <a:gd name="connsiteX13" fmla="*/ 101876 w 219322"/>
              <a:gd name="connsiteY13" fmla="*/ 117647 h 227014"/>
              <a:gd name="connsiteX14" fmla="*/ 93487 w 219322"/>
              <a:gd name="connsiteY14" fmla="*/ 92480 h 227014"/>
              <a:gd name="connsiteX15" fmla="*/ 51542 w 219322"/>
              <a:gd name="connsiteY15" fmla="*/ 50536 h 227014"/>
              <a:gd name="connsiteX16" fmla="*/ 68320 w 219322"/>
              <a:gd name="connsiteY16" fmla="*/ 202 h 227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9322" h="227014">
                <a:moveTo>
                  <a:pt x="68320" y="202"/>
                </a:moveTo>
                <a:cubicBezTo>
                  <a:pt x="64125" y="-2594"/>
                  <a:pt x="41559" y="24268"/>
                  <a:pt x="26375" y="33758"/>
                </a:cubicBezTo>
                <a:cubicBezTo>
                  <a:pt x="18876" y="38445"/>
                  <a:pt x="4492" y="33937"/>
                  <a:pt x="1208" y="42147"/>
                </a:cubicBezTo>
                <a:cubicBezTo>
                  <a:pt x="-3074" y="52852"/>
                  <a:pt x="5055" y="65105"/>
                  <a:pt x="9597" y="75702"/>
                </a:cubicBezTo>
                <a:cubicBezTo>
                  <a:pt x="13569" y="84969"/>
                  <a:pt x="22280" y="91656"/>
                  <a:pt x="26375" y="100869"/>
                </a:cubicBezTo>
                <a:cubicBezTo>
                  <a:pt x="33558" y="117030"/>
                  <a:pt x="33343" y="136488"/>
                  <a:pt x="43153" y="151203"/>
                </a:cubicBezTo>
                <a:cubicBezTo>
                  <a:pt x="48746" y="159592"/>
                  <a:pt x="55422" y="167352"/>
                  <a:pt x="59931" y="176370"/>
                </a:cubicBezTo>
                <a:cubicBezTo>
                  <a:pt x="63886" y="184279"/>
                  <a:pt x="60110" y="198253"/>
                  <a:pt x="68320" y="201537"/>
                </a:cubicBezTo>
                <a:cubicBezTo>
                  <a:pt x="91831" y="210941"/>
                  <a:pt x="118654" y="207130"/>
                  <a:pt x="143821" y="209926"/>
                </a:cubicBezTo>
                <a:cubicBezTo>
                  <a:pt x="152210" y="215519"/>
                  <a:pt x="159043" y="225046"/>
                  <a:pt x="168988" y="226704"/>
                </a:cubicBezTo>
                <a:cubicBezTo>
                  <a:pt x="189801" y="230173"/>
                  <a:pt x="208844" y="203626"/>
                  <a:pt x="219322" y="193148"/>
                </a:cubicBezTo>
                <a:lnTo>
                  <a:pt x="202544" y="142814"/>
                </a:lnTo>
                <a:lnTo>
                  <a:pt x="194155" y="117647"/>
                </a:lnTo>
                <a:cubicBezTo>
                  <a:pt x="159825" y="129090"/>
                  <a:pt x="146595" y="137522"/>
                  <a:pt x="101876" y="117647"/>
                </a:cubicBezTo>
                <a:cubicBezTo>
                  <a:pt x="93795" y="114056"/>
                  <a:pt x="97442" y="100389"/>
                  <a:pt x="93487" y="92480"/>
                </a:cubicBezTo>
                <a:cubicBezTo>
                  <a:pt x="76708" y="58923"/>
                  <a:pt x="79506" y="72907"/>
                  <a:pt x="51542" y="50536"/>
                </a:cubicBezTo>
                <a:cubicBezTo>
                  <a:pt x="45366" y="45595"/>
                  <a:pt x="72515" y="2998"/>
                  <a:pt x="68320" y="202"/>
                </a:cubicBezTo>
                <a:close/>
              </a:path>
            </a:pathLst>
          </a:custGeom>
          <a:solidFill>
            <a:schemeClr val="accent1"/>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1"/>
              </a:solidFill>
            </a:endParaRPr>
          </a:p>
        </p:txBody>
      </p:sp>
      <p:sp>
        <p:nvSpPr>
          <p:cNvPr id="10" name="textruta 9">
            <a:extLst>
              <a:ext uri="{FF2B5EF4-FFF2-40B4-BE49-F238E27FC236}">
                <a16:creationId xmlns:a16="http://schemas.microsoft.com/office/drawing/2014/main" id="{E0CA4952-30D1-A38E-454A-4AB7949AD282}"/>
              </a:ext>
            </a:extLst>
          </p:cNvPr>
          <p:cNvSpPr txBox="1"/>
          <p:nvPr/>
        </p:nvSpPr>
        <p:spPr>
          <a:xfrm>
            <a:off x="8297642" y="2905996"/>
            <a:ext cx="710451" cy="261610"/>
          </a:xfrm>
          <a:prstGeom prst="rect">
            <a:avLst/>
          </a:prstGeom>
          <a:noFill/>
        </p:spPr>
        <p:txBody>
          <a:bodyPr wrap="square" rtlCol="0">
            <a:spAutoFit/>
          </a:bodyPr>
          <a:lstStyle/>
          <a:p>
            <a:r>
              <a:rPr lang="sv-SE" sz="1050" err="1"/>
              <a:t>JämtFlex</a:t>
            </a:r>
            <a:endParaRPr lang="sv-SE" sz="1050"/>
          </a:p>
        </p:txBody>
      </p:sp>
      <p:sp>
        <p:nvSpPr>
          <p:cNvPr id="6" name="Ellips 5">
            <a:extLst>
              <a:ext uri="{FF2B5EF4-FFF2-40B4-BE49-F238E27FC236}">
                <a16:creationId xmlns:a16="http://schemas.microsoft.com/office/drawing/2014/main" id="{6DDA291E-10D8-9AA4-FE07-8CC0A219E338}"/>
              </a:ext>
            </a:extLst>
          </p:cNvPr>
          <p:cNvSpPr/>
          <p:nvPr/>
        </p:nvSpPr>
        <p:spPr>
          <a:xfrm>
            <a:off x="9607247" y="4829176"/>
            <a:ext cx="78581" cy="85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Ellips 11">
            <a:extLst>
              <a:ext uri="{FF2B5EF4-FFF2-40B4-BE49-F238E27FC236}">
                <a16:creationId xmlns:a16="http://schemas.microsoft.com/office/drawing/2014/main" id="{A63103A2-D1FF-BE67-EB2E-12D16C7DC36A}"/>
              </a:ext>
            </a:extLst>
          </p:cNvPr>
          <p:cNvSpPr/>
          <p:nvPr/>
        </p:nvSpPr>
        <p:spPr>
          <a:xfrm>
            <a:off x="9309591" y="4872038"/>
            <a:ext cx="78581" cy="85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Ellips 12">
            <a:extLst>
              <a:ext uri="{FF2B5EF4-FFF2-40B4-BE49-F238E27FC236}">
                <a16:creationId xmlns:a16="http://schemas.microsoft.com/office/drawing/2014/main" id="{A2F2B335-553F-3447-E961-556E7D6EDD2F}"/>
              </a:ext>
            </a:extLst>
          </p:cNvPr>
          <p:cNvSpPr/>
          <p:nvPr/>
        </p:nvSpPr>
        <p:spPr>
          <a:xfrm>
            <a:off x="9408407" y="4899025"/>
            <a:ext cx="78581" cy="85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Ellips 13">
            <a:extLst>
              <a:ext uri="{FF2B5EF4-FFF2-40B4-BE49-F238E27FC236}">
                <a16:creationId xmlns:a16="http://schemas.microsoft.com/office/drawing/2014/main" id="{2DB638D0-8F99-731F-8A29-58810D38F631}"/>
              </a:ext>
            </a:extLst>
          </p:cNvPr>
          <p:cNvSpPr/>
          <p:nvPr/>
        </p:nvSpPr>
        <p:spPr>
          <a:xfrm>
            <a:off x="8574286" y="6269834"/>
            <a:ext cx="78581" cy="85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Ellips 14">
            <a:extLst>
              <a:ext uri="{FF2B5EF4-FFF2-40B4-BE49-F238E27FC236}">
                <a16:creationId xmlns:a16="http://schemas.microsoft.com/office/drawing/2014/main" id="{D01DB6B6-DC91-E762-BC30-F134D2E520E9}"/>
              </a:ext>
            </a:extLst>
          </p:cNvPr>
          <p:cNvSpPr/>
          <p:nvPr/>
        </p:nvSpPr>
        <p:spPr>
          <a:xfrm>
            <a:off x="8689715" y="6243002"/>
            <a:ext cx="78581" cy="85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Ellips 15">
            <a:extLst>
              <a:ext uri="{FF2B5EF4-FFF2-40B4-BE49-F238E27FC236}">
                <a16:creationId xmlns:a16="http://schemas.microsoft.com/office/drawing/2014/main" id="{2342A90B-B9AA-2C0B-38C7-98806CA3C821}"/>
              </a:ext>
            </a:extLst>
          </p:cNvPr>
          <p:cNvSpPr/>
          <p:nvPr/>
        </p:nvSpPr>
        <p:spPr>
          <a:xfrm>
            <a:off x="8461549" y="6456286"/>
            <a:ext cx="78581" cy="85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Ellips 16">
            <a:extLst>
              <a:ext uri="{FF2B5EF4-FFF2-40B4-BE49-F238E27FC236}">
                <a16:creationId xmlns:a16="http://schemas.microsoft.com/office/drawing/2014/main" id="{0D24B59A-C9FF-6A96-DC5B-E3E297EDA09C}"/>
              </a:ext>
            </a:extLst>
          </p:cNvPr>
          <p:cNvSpPr/>
          <p:nvPr/>
        </p:nvSpPr>
        <p:spPr>
          <a:xfrm>
            <a:off x="9429429" y="4856766"/>
            <a:ext cx="78581" cy="85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Ellips 18">
            <a:extLst>
              <a:ext uri="{FF2B5EF4-FFF2-40B4-BE49-F238E27FC236}">
                <a16:creationId xmlns:a16="http://schemas.microsoft.com/office/drawing/2014/main" id="{C13526CB-C1B3-864F-0655-C9DD8A5754EB}"/>
              </a:ext>
            </a:extLst>
          </p:cNvPr>
          <p:cNvSpPr/>
          <p:nvPr/>
        </p:nvSpPr>
        <p:spPr>
          <a:xfrm>
            <a:off x="9467932" y="4905524"/>
            <a:ext cx="78581" cy="85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extruta 19">
            <a:extLst>
              <a:ext uri="{FF2B5EF4-FFF2-40B4-BE49-F238E27FC236}">
                <a16:creationId xmlns:a16="http://schemas.microsoft.com/office/drawing/2014/main" id="{CECF8EFF-33A3-DA0D-DDEA-DE80DBAA22B4}"/>
              </a:ext>
            </a:extLst>
          </p:cNvPr>
          <p:cNvSpPr txBox="1"/>
          <p:nvPr/>
        </p:nvSpPr>
        <p:spPr>
          <a:xfrm>
            <a:off x="9507222" y="4565415"/>
            <a:ext cx="1327608" cy="246221"/>
          </a:xfrm>
          <a:prstGeom prst="rect">
            <a:avLst/>
          </a:prstGeom>
          <a:noFill/>
        </p:spPr>
        <p:txBody>
          <a:bodyPr wrap="none" rtlCol="0">
            <a:spAutoFit/>
          </a:bodyPr>
          <a:lstStyle/>
          <a:p>
            <a:r>
              <a:rPr lang="sv-SE" sz="1000"/>
              <a:t>Uppsala </a:t>
            </a:r>
            <a:r>
              <a:rPr lang="sv-SE" sz="1000" err="1"/>
              <a:t>Flexmarknad</a:t>
            </a:r>
            <a:endParaRPr lang="sv-SE" sz="1000"/>
          </a:p>
        </p:txBody>
      </p:sp>
      <p:sp>
        <p:nvSpPr>
          <p:cNvPr id="21" name="Ellips 20">
            <a:extLst>
              <a:ext uri="{FF2B5EF4-FFF2-40B4-BE49-F238E27FC236}">
                <a16:creationId xmlns:a16="http://schemas.microsoft.com/office/drawing/2014/main" id="{A2C02BB2-AA76-B8F3-2A56-4A10E09F9407}"/>
              </a:ext>
            </a:extLst>
          </p:cNvPr>
          <p:cNvSpPr/>
          <p:nvPr/>
        </p:nvSpPr>
        <p:spPr>
          <a:xfrm>
            <a:off x="9433557" y="4637602"/>
            <a:ext cx="125253" cy="1289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ubrik 2">
            <a:extLst>
              <a:ext uri="{FF2B5EF4-FFF2-40B4-BE49-F238E27FC236}">
                <a16:creationId xmlns:a16="http://schemas.microsoft.com/office/drawing/2014/main" id="{57ED2CC9-A889-CF8E-E158-B81F066D2AB5}"/>
              </a:ext>
            </a:extLst>
          </p:cNvPr>
          <p:cNvSpPr>
            <a:spLocks noGrp="1"/>
          </p:cNvSpPr>
          <p:nvPr>
            <p:ph type="title"/>
          </p:nvPr>
        </p:nvSpPr>
        <p:spPr>
          <a:xfrm>
            <a:off x="623887" y="274124"/>
            <a:ext cx="10944225" cy="1030801"/>
          </a:xfrm>
        </p:spPr>
        <p:txBody>
          <a:bodyPr/>
          <a:lstStyle/>
          <a:p>
            <a:r>
              <a:rPr lang="sv-SE">
                <a:solidFill>
                  <a:schemeClr val="bg1"/>
                </a:solidFill>
                <a:effectLst>
                  <a:outerShdw blurRad="50800" dist="38100" dir="2700000" algn="tl" rotWithShape="0">
                    <a:prstClr val="black">
                      <a:alpha val="40000"/>
                    </a:prstClr>
                  </a:outerShdw>
                </a:effectLst>
              </a:rPr>
              <a:t>Lokala flexibilitetsmarknader</a:t>
            </a:r>
          </a:p>
        </p:txBody>
      </p:sp>
      <p:sp>
        <p:nvSpPr>
          <p:cNvPr id="23" name="Ellips 22">
            <a:extLst>
              <a:ext uri="{FF2B5EF4-FFF2-40B4-BE49-F238E27FC236}">
                <a16:creationId xmlns:a16="http://schemas.microsoft.com/office/drawing/2014/main" id="{5CA7291A-CEF5-D1E6-A79D-52379E79A4A3}"/>
              </a:ext>
            </a:extLst>
          </p:cNvPr>
          <p:cNvSpPr/>
          <p:nvPr/>
        </p:nvSpPr>
        <p:spPr>
          <a:xfrm>
            <a:off x="8878051" y="4961105"/>
            <a:ext cx="78581" cy="85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a:extLst>
              <a:ext uri="{FF2B5EF4-FFF2-40B4-BE49-F238E27FC236}">
                <a16:creationId xmlns:a16="http://schemas.microsoft.com/office/drawing/2014/main" id="{460E1E4C-5C4C-BB2F-7FF8-0C7A0242ACE9}"/>
              </a:ext>
            </a:extLst>
          </p:cNvPr>
          <p:cNvSpPr txBox="1"/>
          <p:nvPr/>
        </p:nvSpPr>
        <p:spPr>
          <a:xfrm>
            <a:off x="8540130" y="5314092"/>
            <a:ext cx="1459054" cy="246221"/>
          </a:xfrm>
          <a:prstGeom prst="rect">
            <a:avLst/>
          </a:prstGeom>
          <a:noFill/>
        </p:spPr>
        <p:txBody>
          <a:bodyPr wrap="none" rtlCol="0">
            <a:spAutoFit/>
          </a:bodyPr>
          <a:lstStyle/>
          <a:p>
            <a:r>
              <a:rPr lang="sv-SE" sz="1000"/>
              <a:t>Kinnekulle </a:t>
            </a:r>
            <a:r>
              <a:rPr lang="sv-SE" sz="1000" err="1"/>
              <a:t>Flexmarknad</a:t>
            </a:r>
            <a:endParaRPr lang="sv-SE" sz="1000"/>
          </a:p>
        </p:txBody>
      </p:sp>
      <p:sp>
        <p:nvSpPr>
          <p:cNvPr id="3" name="Ellips 2">
            <a:extLst>
              <a:ext uri="{FF2B5EF4-FFF2-40B4-BE49-F238E27FC236}">
                <a16:creationId xmlns:a16="http://schemas.microsoft.com/office/drawing/2014/main" id="{15923FCC-E722-1508-1DE8-9259F6C32A4E}"/>
              </a:ext>
            </a:extLst>
          </p:cNvPr>
          <p:cNvSpPr/>
          <p:nvPr/>
        </p:nvSpPr>
        <p:spPr>
          <a:xfrm>
            <a:off x="8466465" y="5386279"/>
            <a:ext cx="125253" cy="1289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37B884B9-BECF-3018-7CCC-582841186FD5}"/>
              </a:ext>
            </a:extLst>
          </p:cNvPr>
          <p:cNvPicPr>
            <a:picLocks noChangeAspect="1"/>
          </p:cNvPicPr>
          <p:nvPr/>
        </p:nvPicPr>
        <p:blipFill>
          <a:blip r:embed="rId5"/>
          <a:stretch>
            <a:fillRect/>
          </a:stretch>
        </p:blipFill>
        <p:spPr>
          <a:xfrm>
            <a:off x="619889" y="1635321"/>
            <a:ext cx="5895717" cy="4799345"/>
          </a:xfrm>
          <a:prstGeom prst="rect">
            <a:avLst/>
          </a:prstGeom>
        </p:spPr>
      </p:pic>
      <p:sp>
        <p:nvSpPr>
          <p:cNvPr id="11" name="Ellips 10">
            <a:extLst>
              <a:ext uri="{FF2B5EF4-FFF2-40B4-BE49-F238E27FC236}">
                <a16:creationId xmlns:a16="http://schemas.microsoft.com/office/drawing/2014/main" id="{14C2F009-2CCC-3449-301B-341DDD64F5F4}"/>
              </a:ext>
            </a:extLst>
          </p:cNvPr>
          <p:cNvSpPr/>
          <p:nvPr/>
        </p:nvSpPr>
        <p:spPr>
          <a:xfrm>
            <a:off x="8665946" y="6085009"/>
            <a:ext cx="78581" cy="85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Oval pratbubbla 17">
            <a:extLst>
              <a:ext uri="{FF2B5EF4-FFF2-40B4-BE49-F238E27FC236}">
                <a16:creationId xmlns:a16="http://schemas.microsoft.com/office/drawing/2014/main" id="{467AE8F5-6133-1F2A-9639-C5DAD4B8951C}"/>
              </a:ext>
            </a:extLst>
          </p:cNvPr>
          <p:cNvSpPr/>
          <p:nvPr/>
        </p:nvSpPr>
        <p:spPr>
          <a:xfrm>
            <a:off x="6633468" y="2312237"/>
            <a:ext cx="1532144" cy="768608"/>
          </a:xfrm>
          <a:prstGeom prst="wedgeEllipseCallout">
            <a:avLst>
              <a:gd name="adj1" fmla="val -70380"/>
              <a:gd name="adj2" fmla="val 96170"/>
            </a:avLst>
          </a:prstGeom>
          <a:solidFill>
            <a:schemeClr val="accent4">
              <a:alpha val="6477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a:t>Över 500 resurser</a:t>
            </a:r>
          </a:p>
        </p:txBody>
      </p:sp>
    </p:spTree>
    <p:extLst>
      <p:ext uri="{BB962C8B-B14F-4D97-AF65-F5344CB8AC3E}">
        <p14:creationId xmlns:p14="http://schemas.microsoft.com/office/powerpoint/2010/main" val="200090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descr="En bild som visar soluppgång, landskap, himmel, utomhus&#10;&#10;Automatiskt genererad beskrivning">
            <a:extLst>
              <a:ext uri="{FF2B5EF4-FFF2-40B4-BE49-F238E27FC236}">
                <a16:creationId xmlns:a16="http://schemas.microsoft.com/office/drawing/2014/main" id="{31078ACC-A866-2166-5F52-C4C31DE1AC85}"/>
              </a:ext>
            </a:extLst>
          </p:cNvPr>
          <p:cNvPicPr>
            <a:picLocks noGrp="1" noChangeAspect="1"/>
          </p:cNvPicPr>
          <p:nvPr>
            <p:ph type="pic" sz="quarter" idx="13"/>
          </p:nvPr>
        </p:nvPicPr>
        <p:blipFill>
          <a:blip r:embed="rId3" cstate="print">
            <a:alphaModFix/>
            <a:extLst>
              <a:ext uri="{28A0092B-C50C-407E-A947-70E740481C1C}">
                <a14:useLocalDpi xmlns:a14="http://schemas.microsoft.com/office/drawing/2010/main"/>
              </a:ext>
            </a:extLst>
          </a:blip>
          <a:srcRect/>
          <a:stretch>
            <a:fillRect/>
          </a:stretch>
        </p:blipFill>
        <p:spPr/>
      </p:pic>
      <p:sp>
        <p:nvSpPr>
          <p:cNvPr id="3" name="Rubrik 2">
            <a:extLst>
              <a:ext uri="{FF2B5EF4-FFF2-40B4-BE49-F238E27FC236}">
                <a16:creationId xmlns:a16="http://schemas.microsoft.com/office/drawing/2014/main" id="{4709D8FC-F9DC-9560-7C4E-228F8650CBE6}"/>
              </a:ext>
            </a:extLst>
          </p:cNvPr>
          <p:cNvSpPr>
            <a:spLocks noGrp="1"/>
          </p:cNvSpPr>
          <p:nvPr>
            <p:ph type="title"/>
          </p:nvPr>
        </p:nvSpPr>
        <p:spPr/>
        <p:txBody>
          <a:bodyPr/>
          <a:lstStyle/>
          <a:p>
            <a:r>
              <a:rPr lang="sv-SE">
                <a:solidFill>
                  <a:schemeClr val="bg1"/>
                </a:solidFill>
              </a:rPr>
              <a:t>Hur fungerar en lokal flexibilitetsmarknad?</a:t>
            </a:r>
          </a:p>
        </p:txBody>
      </p:sp>
      <p:pic>
        <p:nvPicPr>
          <p:cNvPr id="6" name="Bild 5">
            <a:extLst>
              <a:ext uri="{FF2B5EF4-FFF2-40B4-BE49-F238E27FC236}">
                <a16:creationId xmlns:a16="http://schemas.microsoft.com/office/drawing/2014/main" id="{C162A182-1429-8BFA-B722-8011CEA7706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28647" y="4164022"/>
            <a:ext cx="2865386" cy="1883872"/>
          </a:xfrm>
          <a:prstGeom prst="rect">
            <a:avLst/>
          </a:prstGeom>
        </p:spPr>
      </p:pic>
      <p:pic>
        <p:nvPicPr>
          <p:cNvPr id="12" name="Bild 11">
            <a:extLst>
              <a:ext uri="{FF2B5EF4-FFF2-40B4-BE49-F238E27FC236}">
                <a16:creationId xmlns:a16="http://schemas.microsoft.com/office/drawing/2014/main" id="{48E316E2-B129-A7BD-E77F-AAF11ED8035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0984" y="1883215"/>
            <a:ext cx="2655723" cy="1932963"/>
          </a:xfrm>
          <a:prstGeom prst="rect">
            <a:avLst/>
          </a:prstGeom>
        </p:spPr>
      </p:pic>
      <p:pic>
        <p:nvPicPr>
          <p:cNvPr id="13" name="Bild 12">
            <a:extLst>
              <a:ext uri="{FF2B5EF4-FFF2-40B4-BE49-F238E27FC236}">
                <a16:creationId xmlns:a16="http://schemas.microsoft.com/office/drawing/2014/main" id="{42B68B25-227C-8C61-113F-4B7C96A2997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062680" y="1737917"/>
            <a:ext cx="2195013" cy="1993113"/>
          </a:xfrm>
          <a:prstGeom prst="rect">
            <a:avLst/>
          </a:prstGeom>
        </p:spPr>
      </p:pic>
      <p:pic>
        <p:nvPicPr>
          <p:cNvPr id="14" name="Bild 13">
            <a:extLst>
              <a:ext uri="{FF2B5EF4-FFF2-40B4-BE49-F238E27FC236}">
                <a16:creationId xmlns:a16="http://schemas.microsoft.com/office/drawing/2014/main" id="{60AC8606-030A-E952-AE6C-40EA5F37C3C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113160" y="2246400"/>
            <a:ext cx="2629908" cy="1324280"/>
          </a:xfrm>
          <a:prstGeom prst="rect">
            <a:avLst/>
          </a:prstGeom>
        </p:spPr>
      </p:pic>
      <p:pic>
        <p:nvPicPr>
          <p:cNvPr id="15" name="Bild 14">
            <a:extLst>
              <a:ext uri="{FF2B5EF4-FFF2-40B4-BE49-F238E27FC236}">
                <a16:creationId xmlns:a16="http://schemas.microsoft.com/office/drawing/2014/main" id="{C417344D-A7E0-A0A4-8692-BF86D5EAC50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118863" y="2203183"/>
            <a:ext cx="2196003" cy="2196003"/>
          </a:xfrm>
          <a:prstGeom prst="rect">
            <a:avLst/>
          </a:prstGeom>
        </p:spPr>
      </p:pic>
      <p:pic>
        <p:nvPicPr>
          <p:cNvPr id="16" name="Bild 15">
            <a:extLst>
              <a:ext uri="{FF2B5EF4-FFF2-40B4-BE49-F238E27FC236}">
                <a16:creationId xmlns:a16="http://schemas.microsoft.com/office/drawing/2014/main" id="{DC207082-471B-97AE-47B1-C1160D7197C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247777" y="4858890"/>
            <a:ext cx="3732518" cy="1677411"/>
          </a:xfrm>
          <a:prstGeom prst="rect">
            <a:avLst/>
          </a:prstGeom>
        </p:spPr>
      </p:pic>
      <p:pic>
        <p:nvPicPr>
          <p:cNvPr id="17" name="Bild 16">
            <a:extLst>
              <a:ext uri="{FF2B5EF4-FFF2-40B4-BE49-F238E27FC236}">
                <a16:creationId xmlns:a16="http://schemas.microsoft.com/office/drawing/2014/main" id="{96FC6E94-876F-035F-F85A-A1034266C40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529487" y="4430440"/>
            <a:ext cx="2452267" cy="1667231"/>
          </a:xfrm>
          <a:prstGeom prst="rect">
            <a:avLst/>
          </a:prstGeom>
        </p:spPr>
      </p:pic>
      <p:pic>
        <p:nvPicPr>
          <p:cNvPr id="18" name="Bild 17">
            <a:extLst>
              <a:ext uri="{FF2B5EF4-FFF2-40B4-BE49-F238E27FC236}">
                <a16:creationId xmlns:a16="http://schemas.microsoft.com/office/drawing/2014/main" id="{EE5FB190-2291-2800-26B3-7D37F3B412FA}"/>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17015" y="4568879"/>
            <a:ext cx="2111083" cy="1569780"/>
          </a:xfrm>
          <a:prstGeom prst="rect">
            <a:avLst/>
          </a:prstGeom>
        </p:spPr>
      </p:pic>
      <p:sp>
        <p:nvSpPr>
          <p:cNvPr id="19" name="textruta 18">
            <a:extLst>
              <a:ext uri="{FF2B5EF4-FFF2-40B4-BE49-F238E27FC236}">
                <a16:creationId xmlns:a16="http://schemas.microsoft.com/office/drawing/2014/main" id="{D3352525-A46A-88C5-CE6F-F340B77B5339}"/>
              </a:ext>
            </a:extLst>
          </p:cNvPr>
          <p:cNvSpPr txBox="1"/>
          <p:nvPr/>
        </p:nvSpPr>
        <p:spPr>
          <a:xfrm>
            <a:off x="417015" y="2044941"/>
            <a:ext cx="1362874" cy="307777"/>
          </a:xfrm>
          <a:prstGeom prst="rect">
            <a:avLst/>
          </a:prstGeom>
          <a:noFill/>
        </p:spPr>
        <p:txBody>
          <a:bodyPr wrap="none" rtlCol="0">
            <a:spAutoFit/>
          </a:bodyPr>
          <a:lstStyle/>
          <a:p>
            <a:r>
              <a:rPr lang="sv-SE" sz="1400" b="1">
                <a:solidFill>
                  <a:schemeClr val="bg1"/>
                </a:solidFill>
                <a:latin typeface="Century Gothic" panose="020B0502020202020204" pitchFamily="34" charset="0"/>
              </a:rPr>
              <a:t>1. Inventering</a:t>
            </a:r>
          </a:p>
        </p:txBody>
      </p:sp>
      <p:sp>
        <p:nvSpPr>
          <p:cNvPr id="20" name="textruta 19">
            <a:extLst>
              <a:ext uri="{FF2B5EF4-FFF2-40B4-BE49-F238E27FC236}">
                <a16:creationId xmlns:a16="http://schemas.microsoft.com/office/drawing/2014/main" id="{9137E02A-B809-3D67-888D-19B8FF3FF0D8}"/>
              </a:ext>
            </a:extLst>
          </p:cNvPr>
          <p:cNvSpPr txBox="1"/>
          <p:nvPr/>
        </p:nvSpPr>
        <p:spPr>
          <a:xfrm>
            <a:off x="3663418" y="3147295"/>
            <a:ext cx="1489510" cy="307777"/>
          </a:xfrm>
          <a:prstGeom prst="rect">
            <a:avLst/>
          </a:prstGeom>
          <a:noFill/>
        </p:spPr>
        <p:txBody>
          <a:bodyPr wrap="none" rtlCol="0">
            <a:spAutoFit/>
          </a:bodyPr>
          <a:lstStyle/>
          <a:p>
            <a:r>
              <a:rPr lang="sv-SE" sz="1400" b="1">
                <a:solidFill>
                  <a:srgbClr val="9A3D7C"/>
                </a:solidFill>
                <a:latin typeface="Century Gothic" panose="020B0502020202020204" pitchFamily="34" charset="0"/>
              </a:rPr>
              <a:t>2. Aggregering</a:t>
            </a:r>
          </a:p>
        </p:txBody>
      </p:sp>
      <p:sp>
        <p:nvSpPr>
          <p:cNvPr id="21" name="textruta 20">
            <a:extLst>
              <a:ext uri="{FF2B5EF4-FFF2-40B4-BE49-F238E27FC236}">
                <a16:creationId xmlns:a16="http://schemas.microsoft.com/office/drawing/2014/main" id="{800C3946-60F8-3C8F-AF94-81EC45B876FC}"/>
              </a:ext>
            </a:extLst>
          </p:cNvPr>
          <p:cNvSpPr txBox="1"/>
          <p:nvPr/>
        </p:nvSpPr>
        <p:spPr>
          <a:xfrm>
            <a:off x="6585084" y="2092511"/>
            <a:ext cx="1705916" cy="307777"/>
          </a:xfrm>
          <a:prstGeom prst="rect">
            <a:avLst/>
          </a:prstGeom>
          <a:noFill/>
        </p:spPr>
        <p:txBody>
          <a:bodyPr wrap="none" rtlCol="0">
            <a:spAutoFit/>
          </a:bodyPr>
          <a:lstStyle/>
          <a:p>
            <a:r>
              <a:rPr lang="sv-SE" sz="1400" b="1">
                <a:solidFill>
                  <a:srgbClr val="9A3D7C"/>
                </a:solidFill>
                <a:latin typeface="Century Gothic" panose="020B0502020202020204" pitchFamily="34" charset="0"/>
              </a:rPr>
              <a:t>3. Förkvalificering</a:t>
            </a:r>
          </a:p>
        </p:txBody>
      </p:sp>
      <p:sp>
        <p:nvSpPr>
          <p:cNvPr id="22" name="textruta 21">
            <a:extLst>
              <a:ext uri="{FF2B5EF4-FFF2-40B4-BE49-F238E27FC236}">
                <a16:creationId xmlns:a16="http://schemas.microsoft.com/office/drawing/2014/main" id="{9D38FF7E-9AE0-C51F-6123-4D377147B2E1}"/>
              </a:ext>
            </a:extLst>
          </p:cNvPr>
          <p:cNvSpPr txBox="1"/>
          <p:nvPr/>
        </p:nvSpPr>
        <p:spPr>
          <a:xfrm>
            <a:off x="9465697" y="3828125"/>
            <a:ext cx="1502334" cy="523220"/>
          </a:xfrm>
          <a:prstGeom prst="rect">
            <a:avLst/>
          </a:prstGeom>
          <a:noFill/>
        </p:spPr>
        <p:txBody>
          <a:bodyPr wrap="none" rtlCol="0">
            <a:spAutoFit/>
          </a:bodyPr>
          <a:lstStyle/>
          <a:p>
            <a:r>
              <a:rPr lang="sv-SE" sz="1400" b="1">
                <a:solidFill>
                  <a:srgbClr val="9A3D7C"/>
                </a:solidFill>
                <a:latin typeface="Century Gothic" panose="020B0502020202020204" pitchFamily="34" charset="0"/>
              </a:rPr>
              <a:t>4. Upphandling</a:t>
            </a:r>
          </a:p>
          <a:p>
            <a:r>
              <a:rPr lang="sv-SE" sz="1400" b="1">
                <a:solidFill>
                  <a:srgbClr val="9A3D7C"/>
                </a:solidFill>
                <a:latin typeface="Century Gothic" panose="020B0502020202020204" pitchFamily="34" charset="0"/>
              </a:rPr>
              <a:t>  tillgänglighet</a:t>
            </a:r>
          </a:p>
        </p:txBody>
      </p:sp>
      <p:sp>
        <p:nvSpPr>
          <p:cNvPr id="23" name="textruta 22">
            <a:extLst>
              <a:ext uri="{FF2B5EF4-FFF2-40B4-BE49-F238E27FC236}">
                <a16:creationId xmlns:a16="http://schemas.microsoft.com/office/drawing/2014/main" id="{996EC2F8-556A-92C1-140A-4ED9FBD1A495}"/>
              </a:ext>
            </a:extLst>
          </p:cNvPr>
          <p:cNvSpPr txBox="1"/>
          <p:nvPr/>
        </p:nvSpPr>
        <p:spPr>
          <a:xfrm>
            <a:off x="8380269" y="4994550"/>
            <a:ext cx="1354858" cy="307777"/>
          </a:xfrm>
          <a:prstGeom prst="rect">
            <a:avLst/>
          </a:prstGeom>
          <a:noFill/>
        </p:spPr>
        <p:txBody>
          <a:bodyPr wrap="none" rtlCol="0">
            <a:spAutoFit/>
          </a:bodyPr>
          <a:lstStyle/>
          <a:p>
            <a:r>
              <a:rPr lang="sv-SE" sz="1400" b="1">
                <a:solidFill>
                  <a:schemeClr val="bg1"/>
                </a:solidFill>
                <a:latin typeface="Century Gothic" panose="020B0502020202020204" pitchFamily="34" charset="0"/>
              </a:rPr>
              <a:t>5. Budgivning</a:t>
            </a:r>
          </a:p>
        </p:txBody>
      </p:sp>
      <p:sp>
        <p:nvSpPr>
          <p:cNvPr id="24" name="textruta 23">
            <a:extLst>
              <a:ext uri="{FF2B5EF4-FFF2-40B4-BE49-F238E27FC236}">
                <a16:creationId xmlns:a16="http://schemas.microsoft.com/office/drawing/2014/main" id="{5781075A-A6DE-3A63-91F9-D5D1FDB78AD7}"/>
              </a:ext>
            </a:extLst>
          </p:cNvPr>
          <p:cNvSpPr txBox="1"/>
          <p:nvPr/>
        </p:nvSpPr>
        <p:spPr>
          <a:xfrm>
            <a:off x="6530255" y="4297480"/>
            <a:ext cx="1319592" cy="307777"/>
          </a:xfrm>
          <a:prstGeom prst="rect">
            <a:avLst/>
          </a:prstGeom>
          <a:noFill/>
        </p:spPr>
        <p:txBody>
          <a:bodyPr wrap="none" rtlCol="0">
            <a:spAutoFit/>
          </a:bodyPr>
          <a:lstStyle/>
          <a:p>
            <a:r>
              <a:rPr lang="sv-SE" sz="1400" b="1">
                <a:solidFill>
                  <a:schemeClr val="bg1"/>
                </a:solidFill>
                <a:latin typeface="Century Gothic" panose="020B0502020202020204" pitchFamily="34" charset="0"/>
              </a:rPr>
              <a:t>6. Matchning</a:t>
            </a:r>
          </a:p>
        </p:txBody>
      </p:sp>
      <p:sp>
        <p:nvSpPr>
          <p:cNvPr id="25" name="textruta 24">
            <a:extLst>
              <a:ext uri="{FF2B5EF4-FFF2-40B4-BE49-F238E27FC236}">
                <a16:creationId xmlns:a16="http://schemas.microsoft.com/office/drawing/2014/main" id="{08F9B65E-EB6F-E0DC-2FF4-81C54DCF290F}"/>
              </a:ext>
            </a:extLst>
          </p:cNvPr>
          <p:cNvSpPr txBox="1"/>
          <p:nvPr/>
        </p:nvSpPr>
        <p:spPr>
          <a:xfrm>
            <a:off x="4261340" y="5830882"/>
            <a:ext cx="1159954" cy="307777"/>
          </a:xfrm>
          <a:prstGeom prst="rect">
            <a:avLst/>
          </a:prstGeom>
          <a:noFill/>
        </p:spPr>
        <p:txBody>
          <a:bodyPr wrap="square" rtlCol="0">
            <a:spAutoFit/>
          </a:bodyPr>
          <a:lstStyle/>
          <a:p>
            <a:r>
              <a:rPr lang="sv-SE" sz="1400" b="1">
                <a:solidFill>
                  <a:schemeClr val="bg1"/>
                </a:solidFill>
                <a:latin typeface="Century Gothic" panose="020B0502020202020204" pitchFamily="34" charset="0"/>
              </a:rPr>
              <a:t>7. Leverans</a:t>
            </a:r>
          </a:p>
        </p:txBody>
      </p:sp>
      <p:sp>
        <p:nvSpPr>
          <p:cNvPr id="26" name="textruta 25">
            <a:extLst>
              <a:ext uri="{FF2B5EF4-FFF2-40B4-BE49-F238E27FC236}">
                <a16:creationId xmlns:a16="http://schemas.microsoft.com/office/drawing/2014/main" id="{951425B7-A215-A798-EC39-2C4073D012FF}"/>
              </a:ext>
            </a:extLst>
          </p:cNvPr>
          <p:cNvSpPr txBox="1"/>
          <p:nvPr/>
        </p:nvSpPr>
        <p:spPr>
          <a:xfrm>
            <a:off x="1191469" y="4395079"/>
            <a:ext cx="1276311" cy="523220"/>
          </a:xfrm>
          <a:prstGeom prst="rect">
            <a:avLst/>
          </a:prstGeom>
          <a:noFill/>
        </p:spPr>
        <p:txBody>
          <a:bodyPr wrap="none" rtlCol="0">
            <a:spAutoFit/>
          </a:bodyPr>
          <a:lstStyle/>
          <a:p>
            <a:r>
              <a:rPr lang="sv-SE" sz="1400" b="1">
                <a:solidFill>
                  <a:schemeClr val="bg1"/>
                </a:solidFill>
                <a:latin typeface="Century Gothic" panose="020B0502020202020204" pitchFamily="34" charset="0"/>
              </a:rPr>
              <a:t>8. Validering</a:t>
            </a:r>
          </a:p>
          <a:p>
            <a:r>
              <a:rPr lang="sv-SE" sz="1400" b="1">
                <a:solidFill>
                  <a:schemeClr val="bg1"/>
                </a:solidFill>
                <a:latin typeface="Century Gothic" panose="020B0502020202020204" pitchFamily="34" charset="0"/>
              </a:rPr>
              <a:t>&amp; ersättning</a:t>
            </a:r>
          </a:p>
        </p:txBody>
      </p:sp>
      <p:cxnSp>
        <p:nvCxnSpPr>
          <p:cNvPr id="27" name="Rak pil 26">
            <a:extLst>
              <a:ext uri="{FF2B5EF4-FFF2-40B4-BE49-F238E27FC236}">
                <a16:creationId xmlns:a16="http://schemas.microsoft.com/office/drawing/2014/main" id="{C4E08978-F6F8-09D5-B568-09B5865F33FE}"/>
              </a:ext>
            </a:extLst>
          </p:cNvPr>
          <p:cNvCxnSpPr/>
          <p:nvPr/>
        </p:nvCxnSpPr>
        <p:spPr>
          <a:xfrm>
            <a:off x="2779333" y="3110698"/>
            <a:ext cx="705543"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Rak pil 27">
            <a:extLst>
              <a:ext uri="{FF2B5EF4-FFF2-40B4-BE49-F238E27FC236}">
                <a16:creationId xmlns:a16="http://schemas.microsoft.com/office/drawing/2014/main" id="{B42F00EC-8234-950D-9BFB-E0A2D704DFA9}"/>
              </a:ext>
            </a:extLst>
          </p:cNvPr>
          <p:cNvCxnSpPr>
            <a:cxnSpLocks/>
          </p:cNvCxnSpPr>
          <p:nvPr/>
        </p:nvCxnSpPr>
        <p:spPr>
          <a:xfrm>
            <a:off x="5371601" y="3092734"/>
            <a:ext cx="569668"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Rak pil 28">
            <a:extLst>
              <a:ext uri="{FF2B5EF4-FFF2-40B4-BE49-F238E27FC236}">
                <a16:creationId xmlns:a16="http://schemas.microsoft.com/office/drawing/2014/main" id="{A8F84235-71A1-9C31-D966-09DD78AF480F}"/>
              </a:ext>
            </a:extLst>
          </p:cNvPr>
          <p:cNvCxnSpPr>
            <a:cxnSpLocks/>
          </p:cNvCxnSpPr>
          <p:nvPr/>
        </p:nvCxnSpPr>
        <p:spPr>
          <a:xfrm>
            <a:off x="7981754" y="3586418"/>
            <a:ext cx="979413" cy="1356379"/>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Rak pil 29">
            <a:extLst>
              <a:ext uri="{FF2B5EF4-FFF2-40B4-BE49-F238E27FC236}">
                <a16:creationId xmlns:a16="http://schemas.microsoft.com/office/drawing/2014/main" id="{034745AD-95EC-55E8-AECE-9E16FDDEC157}"/>
              </a:ext>
            </a:extLst>
          </p:cNvPr>
          <p:cNvCxnSpPr>
            <a:cxnSpLocks/>
          </p:cNvCxnSpPr>
          <p:nvPr/>
        </p:nvCxnSpPr>
        <p:spPr>
          <a:xfrm>
            <a:off x="8774782" y="3263783"/>
            <a:ext cx="621071" cy="101390"/>
          </a:xfrm>
          <a:prstGeom prst="straightConnector1">
            <a:avLst/>
          </a:prstGeom>
          <a:ln w="38100">
            <a:solidFill>
              <a:schemeClr val="bg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 name="Rak pil 30">
            <a:extLst>
              <a:ext uri="{FF2B5EF4-FFF2-40B4-BE49-F238E27FC236}">
                <a16:creationId xmlns:a16="http://schemas.microsoft.com/office/drawing/2014/main" id="{A4DC8C35-B495-85C4-32BC-9E93E741AFFD}"/>
              </a:ext>
            </a:extLst>
          </p:cNvPr>
          <p:cNvCxnSpPr>
            <a:cxnSpLocks/>
          </p:cNvCxnSpPr>
          <p:nvPr/>
        </p:nvCxnSpPr>
        <p:spPr>
          <a:xfrm flipH="1">
            <a:off x="9288107" y="4417531"/>
            <a:ext cx="447020" cy="589283"/>
          </a:xfrm>
          <a:prstGeom prst="straightConnector1">
            <a:avLst/>
          </a:prstGeom>
          <a:ln w="38100">
            <a:solidFill>
              <a:schemeClr val="bg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 name="Rak pil 31">
            <a:extLst>
              <a:ext uri="{FF2B5EF4-FFF2-40B4-BE49-F238E27FC236}">
                <a16:creationId xmlns:a16="http://schemas.microsoft.com/office/drawing/2014/main" id="{521BF19E-1660-615D-C48D-A01AED0C95FB}"/>
              </a:ext>
            </a:extLst>
          </p:cNvPr>
          <p:cNvCxnSpPr>
            <a:cxnSpLocks/>
          </p:cNvCxnSpPr>
          <p:nvPr/>
        </p:nvCxnSpPr>
        <p:spPr>
          <a:xfrm flipH="1">
            <a:off x="7981754" y="5378608"/>
            <a:ext cx="584815"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Rak pil 32">
            <a:extLst>
              <a:ext uri="{FF2B5EF4-FFF2-40B4-BE49-F238E27FC236}">
                <a16:creationId xmlns:a16="http://schemas.microsoft.com/office/drawing/2014/main" id="{1281D3A7-F85D-05FA-4306-CF2161E57B0C}"/>
              </a:ext>
            </a:extLst>
          </p:cNvPr>
          <p:cNvCxnSpPr>
            <a:cxnSpLocks/>
          </p:cNvCxnSpPr>
          <p:nvPr/>
        </p:nvCxnSpPr>
        <p:spPr>
          <a:xfrm flipH="1">
            <a:off x="2480827" y="5409430"/>
            <a:ext cx="595669"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Rak pil 33">
            <a:extLst>
              <a:ext uri="{FF2B5EF4-FFF2-40B4-BE49-F238E27FC236}">
                <a16:creationId xmlns:a16="http://schemas.microsoft.com/office/drawing/2014/main" id="{315288D9-9469-15BB-2F8A-003558FC23AB}"/>
              </a:ext>
            </a:extLst>
          </p:cNvPr>
          <p:cNvCxnSpPr>
            <a:cxnSpLocks/>
          </p:cNvCxnSpPr>
          <p:nvPr/>
        </p:nvCxnSpPr>
        <p:spPr>
          <a:xfrm flipH="1">
            <a:off x="5734875" y="5378608"/>
            <a:ext cx="532537"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8" name="Bild 7">
            <a:extLst>
              <a:ext uri="{FF2B5EF4-FFF2-40B4-BE49-F238E27FC236}">
                <a16:creationId xmlns:a16="http://schemas.microsoft.com/office/drawing/2014/main" id="{9639C119-0EC7-A17A-0621-0A67BEA7608F}"/>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20499" r="59095" b="66751"/>
          <a:stretch/>
        </p:blipFill>
        <p:spPr>
          <a:xfrm rot="21384014">
            <a:off x="3253143" y="4610648"/>
            <a:ext cx="463466" cy="496484"/>
          </a:xfrm>
          <a:prstGeom prst="rect">
            <a:avLst/>
          </a:prstGeom>
        </p:spPr>
      </p:pic>
    </p:spTree>
    <p:extLst>
      <p:ext uri="{BB962C8B-B14F-4D97-AF65-F5344CB8AC3E}">
        <p14:creationId xmlns:p14="http://schemas.microsoft.com/office/powerpoint/2010/main" val="12032785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FB5FB-7CEF-600C-E0AB-237E808B1CB3}"/>
            </a:ext>
          </a:extLst>
        </p:cNvPr>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2372190D-EA28-DCD1-A5EB-64B499764317}"/>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p:blipFill>
        <p:spPr/>
      </p:pic>
      <p:sp>
        <p:nvSpPr>
          <p:cNvPr id="8" name="Rektangel 7">
            <a:extLst>
              <a:ext uri="{FF2B5EF4-FFF2-40B4-BE49-F238E27FC236}">
                <a16:creationId xmlns:a16="http://schemas.microsoft.com/office/drawing/2014/main" id="{5F05A98F-479E-74B9-B87B-80D4EB182DF2}"/>
              </a:ext>
            </a:extLst>
          </p:cNvPr>
          <p:cNvSpPr/>
          <p:nvPr/>
        </p:nvSpPr>
        <p:spPr>
          <a:xfrm>
            <a:off x="-4488" y="0"/>
            <a:ext cx="12200973" cy="6858000"/>
          </a:xfrm>
          <a:prstGeom prst="rect">
            <a:avLst/>
          </a:prstGeom>
          <a:solidFill>
            <a:schemeClr val="accent2">
              <a:lumMod val="75000"/>
              <a:alpha val="4588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bg1"/>
              </a:solidFill>
            </a:endParaRPr>
          </a:p>
        </p:txBody>
      </p:sp>
      <p:sp>
        <p:nvSpPr>
          <p:cNvPr id="3" name="Rubrik 2">
            <a:extLst>
              <a:ext uri="{FF2B5EF4-FFF2-40B4-BE49-F238E27FC236}">
                <a16:creationId xmlns:a16="http://schemas.microsoft.com/office/drawing/2014/main" id="{F207269A-3BD2-FEC2-C76D-37DEBC2EABF0}"/>
              </a:ext>
            </a:extLst>
          </p:cNvPr>
          <p:cNvSpPr>
            <a:spLocks noGrp="1"/>
          </p:cNvSpPr>
          <p:nvPr>
            <p:ph type="title"/>
          </p:nvPr>
        </p:nvSpPr>
        <p:spPr/>
        <p:txBody>
          <a:bodyPr/>
          <a:lstStyle/>
          <a:p>
            <a:r>
              <a:rPr lang="sv-SE">
                <a:solidFill>
                  <a:schemeClr val="bg1"/>
                </a:solidFill>
              </a:rPr>
              <a:t>Vad kostar lokal flexibilitet i snitt?</a:t>
            </a:r>
          </a:p>
        </p:txBody>
      </p:sp>
      <p:sp>
        <p:nvSpPr>
          <p:cNvPr id="5" name="Platshållare för text 4">
            <a:extLst>
              <a:ext uri="{FF2B5EF4-FFF2-40B4-BE49-F238E27FC236}">
                <a16:creationId xmlns:a16="http://schemas.microsoft.com/office/drawing/2014/main" id="{FBB9AAA5-E6CE-7C20-2616-B76213E800D4}"/>
              </a:ext>
            </a:extLst>
          </p:cNvPr>
          <p:cNvSpPr>
            <a:spLocks noGrp="1"/>
          </p:cNvSpPr>
          <p:nvPr>
            <p:ph type="body" sz="quarter" idx="14"/>
          </p:nvPr>
        </p:nvSpPr>
        <p:spPr/>
        <p:txBody>
          <a:bodyPr/>
          <a:lstStyle/>
          <a:p>
            <a:endParaRPr lang="sv-SE"/>
          </a:p>
        </p:txBody>
      </p:sp>
      <p:sp>
        <p:nvSpPr>
          <p:cNvPr id="2" name="textruta 1">
            <a:extLst>
              <a:ext uri="{FF2B5EF4-FFF2-40B4-BE49-F238E27FC236}">
                <a16:creationId xmlns:a16="http://schemas.microsoft.com/office/drawing/2014/main" id="{42508A4F-5B60-A646-06E7-E5B0B012B654}"/>
              </a:ext>
            </a:extLst>
          </p:cNvPr>
          <p:cNvSpPr txBox="1"/>
          <p:nvPr/>
        </p:nvSpPr>
        <p:spPr>
          <a:xfrm>
            <a:off x="10359363" y="192507"/>
            <a:ext cx="1913021" cy="646331"/>
          </a:xfrm>
          <a:prstGeom prst="rect">
            <a:avLst/>
          </a:prstGeom>
          <a:noFill/>
        </p:spPr>
        <p:txBody>
          <a:bodyPr wrap="square" rtlCol="0">
            <a:spAutoFit/>
          </a:bodyPr>
          <a:lstStyle/>
          <a:p>
            <a:pPr algn="ctr"/>
            <a:r>
              <a:rPr lang="sv-SE" b="1" i="0" err="1">
                <a:solidFill>
                  <a:schemeClr val="bg1"/>
                </a:solidFill>
                <a:effectLst/>
                <a:latin typeface="Faktum" panose="020B0003030202060203" pitchFamily="34" charset="0"/>
              </a:rPr>
              <a:t>FlexAbility</a:t>
            </a:r>
            <a:endParaRPr lang="sv-SE" b="1" i="0">
              <a:solidFill>
                <a:schemeClr val="bg1"/>
              </a:solidFill>
              <a:effectLst/>
              <a:latin typeface="Faktum" panose="020B0003030202060203" pitchFamily="34" charset="0"/>
            </a:endParaRPr>
          </a:p>
          <a:p>
            <a:endParaRPr lang="sv-SE">
              <a:solidFill>
                <a:schemeClr val="bg1"/>
              </a:solidFill>
            </a:endParaRPr>
          </a:p>
        </p:txBody>
      </p:sp>
      <p:graphicFrame>
        <p:nvGraphicFramePr>
          <p:cNvPr id="4" name="Platshållare för innehåll 5">
            <a:extLst>
              <a:ext uri="{FF2B5EF4-FFF2-40B4-BE49-F238E27FC236}">
                <a16:creationId xmlns:a16="http://schemas.microsoft.com/office/drawing/2014/main" id="{FEDD4E45-1678-59BC-81D0-13034830DB3C}"/>
              </a:ext>
            </a:extLst>
          </p:cNvPr>
          <p:cNvGraphicFramePr>
            <a:graphicFrameLocks noGrp="1"/>
          </p:cNvGraphicFramePr>
          <p:nvPr>
            <p:ph idx="1"/>
          </p:nvPr>
        </p:nvGraphicFramePr>
        <p:xfrm>
          <a:off x="623888" y="1700213"/>
          <a:ext cx="10944225" cy="4392612"/>
        </p:xfrm>
        <a:graphic>
          <a:graphicData uri="http://schemas.openxmlformats.org/drawingml/2006/chart">
            <c:chart xmlns:c="http://schemas.openxmlformats.org/drawingml/2006/chart" xmlns:r="http://schemas.openxmlformats.org/officeDocument/2006/relationships" r:id="rId4"/>
          </a:graphicData>
        </a:graphic>
      </p:graphicFrame>
      <p:sp>
        <p:nvSpPr>
          <p:cNvPr id="6" name="Ned 5">
            <a:extLst>
              <a:ext uri="{FF2B5EF4-FFF2-40B4-BE49-F238E27FC236}">
                <a16:creationId xmlns:a16="http://schemas.microsoft.com/office/drawing/2014/main" id="{BF23FE10-F84C-C16C-F5D7-AF062524ADCF}"/>
              </a:ext>
            </a:extLst>
          </p:cNvPr>
          <p:cNvSpPr/>
          <p:nvPr/>
        </p:nvSpPr>
        <p:spPr>
          <a:xfrm rot="10800000">
            <a:off x="9680590" y="1567779"/>
            <a:ext cx="283407" cy="465661"/>
          </a:xfrm>
          <a:prstGeom prst="down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textruta 8">
            <a:extLst>
              <a:ext uri="{FF2B5EF4-FFF2-40B4-BE49-F238E27FC236}">
                <a16:creationId xmlns:a16="http://schemas.microsoft.com/office/drawing/2014/main" id="{54BDCE0C-8E4C-CA61-F954-C21542A9B95E}"/>
              </a:ext>
            </a:extLst>
          </p:cNvPr>
          <p:cNvSpPr txBox="1"/>
          <p:nvPr/>
        </p:nvSpPr>
        <p:spPr>
          <a:xfrm>
            <a:off x="9522371" y="1304925"/>
            <a:ext cx="599844" cy="276999"/>
          </a:xfrm>
          <a:prstGeom prst="rect">
            <a:avLst/>
          </a:prstGeom>
          <a:noFill/>
        </p:spPr>
        <p:txBody>
          <a:bodyPr wrap="none" rtlCol="0">
            <a:spAutoFit/>
          </a:bodyPr>
          <a:lstStyle/>
          <a:p>
            <a:r>
              <a:rPr lang="sv-SE" sz="1200">
                <a:solidFill>
                  <a:schemeClr val="accent1">
                    <a:lumMod val="20000"/>
                    <a:lumOff val="80000"/>
                  </a:schemeClr>
                </a:solidFill>
              </a:rPr>
              <a:t>16 000</a:t>
            </a:r>
          </a:p>
        </p:txBody>
      </p:sp>
      <p:sp>
        <p:nvSpPr>
          <p:cNvPr id="10" name="textruta 9">
            <a:extLst>
              <a:ext uri="{FF2B5EF4-FFF2-40B4-BE49-F238E27FC236}">
                <a16:creationId xmlns:a16="http://schemas.microsoft.com/office/drawing/2014/main" id="{A3DB73A5-20BA-72C3-8822-0D3B440CC94B}"/>
              </a:ext>
            </a:extLst>
          </p:cNvPr>
          <p:cNvSpPr txBox="1"/>
          <p:nvPr/>
        </p:nvSpPr>
        <p:spPr>
          <a:xfrm>
            <a:off x="10402056" y="1864164"/>
            <a:ext cx="985334" cy="338554"/>
          </a:xfrm>
          <a:prstGeom prst="rect">
            <a:avLst/>
          </a:prstGeom>
          <a:noFill/>
        </p:spPr>
        <p:txBody>
          <a:bodyPr wrap="none" rtlCol="0">
            <a:spAutoFit/>
          </a:bodyPr>
          <a:lstStyle/>
          <a:p>
            <a:r>
              <a:rPr lang="sv-SE" sz="1600">
                <a:solidFill>
                  <a:schemeClr val="bg1"/>
                </a:solidFill>
              </a:rPr>
              <a:t>(kr/MWh)</a:t>
            </a:r>
          </a:p>
        </p:txBody>
      </p:sp>
    </p:spTree>
    <p:extLst>
      <p:ext uri="{BB962C8B-B14F-4D97-AF65-F5344CB8AC3E}">
        <p14:creationId xmlns:p14="http://schemas.microsoft.com/office/powerpoint/2010/main" val="395964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AB6F7-574C-743C-F50D-85EFD87AA4C7}"/>
            </a:ext>
          </a:extLst>
        </p:cNvPr>
        <p:cNvGrpSpPr/>
        <p:nvPr/>
      </p:nvGrpSpPr>
      <p:grpSpPr>
        <a:xfrm>
          <a:off x="0" y="0"/>
          <a:ext cx="0" cy="0"/>
          <a:chOff x="0" y="0"/>
          <a:chExt cx="0" cy="0"/>
        </a:xfrm>
      </p:grpSpPr>
      <p:pic>
        <p:nvPicPr>
          <p:cNvPr id="24" name="Platshållare för bild 9">
            <a:extLst>
              <a:ext uri="{FF2B5EF4-FFF2-40B4-BE49-F238E27FC236}">
                <a16:creationId xmlns:a16="http://schemas.microsoft.com/office/drawing/2014/main" id="{0F09C111-97D6-927A-FD04-11AD446678ED}"/>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a:solidFill>
            <a:schemeClr val="bg2"/>
          </a:solidFill>
        </p:spPr>
      </p:pic>
      <p:sp>
        <p:nvSpPr>
          <p:cNvPr id="6" name="Rektangel 5">
            <a:extLst>
              <a:ext uri="{FF2B5EF4-FFF2-40B4-BE49-F238E27FC236}">
                <a16:creationId xmlns:a16="http://schemas.microsoft.com/office/drawing/2014/main" id="{3D49F0BE-9EC6-454E-295F-C12A51826A3A}"/>
              </a:ext>
            </a:extLst>
          </p:cNvPr>
          <p:cNvSpPr/>
          <p:nvPr/>
        </p:nvSpPr>
        <p:spPr>
          <a:xfrm>
            <a:off x="0" y="0"/>
            <a:ext cx="12192000" cy="6858000"/>
          </a:xfrm>
          <a:prstGeom prst="rect">
            <a:avLst/>
          </a:prstGeom>
          <a:solidFill>
            <a:schemeClr val="accent2">
              <a:lumMod val="75000"/>
              <a:alpha val="4538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text 4">
            <a:extLst>
              <a:ext uri="{FF2B5EF4-FFF2-40B4-BE49-F238E27FC236}">
                <a16:creationId xmlns:a16="http://schemas.microsoft.com/office/drawing/2014/main" id="{7611FF3D-8A34-315E-BECB-727DA5EA1FA9}"/>
              </a:ext>
            </a:extLst>
          </p:cNvPr>
          <p:cNvSpPr>
            <a:spLocks noGrp="1"/>
          </p:cNvSpPr>
          <p:nvPr>
            <p:ph type="body" sz="quarter" idx="14"/>
          </p:nvPr>
        </p:nvSpPr>
        <p:spPr>
          <a:xfrm>
            <a:off x="10482685" y="9361262"/>
            <a:ext cx="1616400" cy="334800"/>
          </a:xfrm>
        </p:spPr>
        <p:txBody>
          <a:bodyPr/>
          <a:lstStyle/>
          <a:p>
            <a:endParaRPr lang="sv-SE"/>
          </a:p>
        </p:txBody>
      </p:sp>
      <p:sp>
        <p:nvSpPr>
          <p:cNvPr id="8" name="Rubrik 2">
            <a:extLst>
              <a:ext uri="{FF2B5EF4-FFF2-40B4-BE49-F238E27FC236}">
                <a16:creationId xmlns:a16="http://schemas.microsoft.com/office/drawing/2014/main" id="{C818AC93-E0D2-F1E6-0195-1DC8E1C61DE4}"/>
              </a:ext>
            </a:extLst>
          </p:cNvPr>
          <p:cNvSpPr txBox="1">
            <a:spLocks/>
          </p:cNvSpPr>
          <p:nvPr/>
        </p:nvSpPr>
        <p:spPr>
          <a:xfrm>
            <a:off x="776287" y="426524"/>
            <a:ext cx="10944225" cy="1030801"/>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r>
              <a:rPr lang="sv-SE">
                <a:solidFill>
                  <a:schemeClr val="bg1"/>
                </a:solidFill>
              </a:rPr>
              <a:t>Identifierade hinder och målkonflikter</a:t>
            </a:r>
          </a:p>
        </p:txBody>
      </p:sp>
      <p:sp>
        <p:nvSpPr>
          <p:cNvPr id="4" name="textruta 3">
            <a:extLst>
              <a:ext uri="{FF2B5EF4-FFF2-40B4-BE49-F238E27FC236}">
                <a16:creationId xmlns:a16="http://schemas.microsoft.com/office/drawing/2014/main" id="{6BF23FE6-B252-2FF7-C50E-BA9010F97F8A}"/>
              </a:ext>
            </a:extLst>
          </p:cNvPr>
          <p:cNvSpPr txBox="1"/>
          <p:nvPr/>
        </p:nvSpPr>
        <p:spPr>
          <a:xfrm>
            <a:off x="10359363" y="192507"/>
            <a:ext cx="1913021" cy="646331"/>
          </a:xfrm>
          <a:prstGeom prst="rect">
            <a:avLst/>
          </a:prstGeom>
          <a:noFill/>
        </p:spPr>
        <p:txBody>
          <a:bodyPr wrap="square" rtlCol="0">
            <a:spAutoFit/>
          </a:bodyPr>
          <a:lstStyle/>
          <a:p>
            <a:pPr algn="ctr"/>
            <a:r>
              <a:rPr lang="sv-SE" b="1" i="0" err="1">
                <a:solidFill>
                  <a:schemeClr val="bg1"/>
                </a:solidFill>
                <a:effectLst/>
                <a:latin typeface="Faktum" panose="020B0003030202060203" pitchFamily="34" charset="0"/>
              </a:rPr>
              <a:t>FlexAbility</a:t>
            </a:r>
            <a:endParaRPr lang="sv-SE" b="1" i="0">
              <a:solidFill>
                <a:schemeClr val="bg1"/>
              </a:solidFill>
              <a:effectLst/>
              <a:latin typeface="Faktum" panose="020B0003030202060203" pitchFamily="34" charset="0"/>
            </a:endParaRPr>
          </a:p>
          <a:p>
            <a:endParaRPr lang="sv-SE">
              <a:solidFill>
                <a:schemeClr val="bg1"/>
              </a:solidFill>
            </a:endParaRPr>
          </a:p>
        </p:txBody>
      </p:sp>
      <p:sp>
        <p:nvSpPr>
          <p:cNvPr id="7" name="Rektangel 6">
            <a:extLst>
              <a:ext uri="{FF2B5EF4-FFF2-40B4-BE49-F238E27FC236}">
                <a16:creationId xmlns:a16="http://schemas.microsoft.com/office/drawing/2014/main" id="{A7485FE1-9D9A-62AB-C95A-544A6F77BF54}"/>
              </a:ext>
            </a:extLst>
          </p:cNvPr>
          <p:cNvSpPr/>
          <p:nvPr/>
        </p:nvSpPr>
        <p:spPr>
          <a:xfrm>
            <a:off x="-3762629" y="8530530"/>
            <a:ext cx="8021435" cy="2055616"/>
          </a:xfrm>
          <a:prstGeom prst="rect">
            <a:avLst/>
          </a:prstGeom>
          <a:solidFill>
            <a:schemeClr val="accent3">
              <a:lumMod val="20000"/>
              <a:lumOff val="80000"/>
              <a:alpha val="0"/>
            </a:schemeClr>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C0125BB7-2752-13AB-9BCC-829EB76F1191}"/>
              </a:ext>
            </a:extLst>
          </p:cNvPr>
          <p:cNvSpPr/>
          <p:nvPr/>
        </p:nvSpPr>
        <p:spPr>
          <a:xfrm>
            <a:off x="-3539803" y="9541406"/>
            <a:ext cx="3541531" cy="780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textruta 9">
            <a:extLst>
              <a:ext uri="{FF2B5EF4-FFF2-40B4-BE49-F238E27FC236}">
                <a16:creationId xmlns:a16="http://schemas.microsoft.com/office/drawing/2014/main" id="{277166C0-5670-8EF8-67D4-79C8AF307630}"/>
              </a:ext>
            </a:extLst>
          </p:cNvPr>
          <p:cNvSpPr txBox="1"/>
          <p:nvPr/>
        </p:nvSpPr>
        <p:spPr>
          <a:xfrm>
            <a:off x="-3526622" y="9631432"/>
            <a:ext cx="3541530" cy="692497"/>
          </a:xfrm>
          <a:prstGeom prst="rect">
            <a:avLst/>
          </a:prstGeom>
          <a:noFill/>
        </p:spPr>
        <p:txBody>
          <a:bodyPr wrap="square" rtlCol="0">
            <a:spAutoFit/>
          </a:bodyPr>
          <a:lstStyle/>
          <a:p>
            <a:pPr algn="ctr"/>
            <a:r>
              <a:rPr lang="sv-SE" sz="2800" b="1">
                <a:solidFill>
                  <a:schemeClr val="bg1"/>
                </a:solidFill>
              </a:rPr>
              <a:t>Elnätstariffer</a:t>
            </a:r>
          </a:p>
          <a:p>
            <a:pPr algn="ctr"/>
            <a:r>
              <a:rPr lang="sv-SE" sz="1100" b="1">
                <a:solidFill>
                  <a:schemeClr val="bg1"/>
                </a:solidFill>
              </a:rPr>
              <a:t> </a:t>
            </a:r>
            <a:endParaRPr lang="sv-SE" sz="1100">
              <a:solidFill>
                <a:schemeClr val="bg1"/>
              </a:solidFill>
            </a:endParaRPr>
          </a:p>
        </p:txBody>
      </p:sp>
      <p:sp>
        <p:nvSpPr>
          <p:cNvPr id="11" name="Rektangel 10">
            <a:extLst>
              <a:ext uri="{FF2B5EF4-FFF2-40B4-BE49-F238E27FC236}">
                <a16:creationId xmlns:a16="http://schemas.microsoft.com/office/drawing/2014/main" id="{390D040B-905D-58E8-2A2D-6DD831BC8181}"/>
              </a:ext>
            </a:extLst>
          </p:cNvPr>
          <p:cNvSpPr/>
          <p:nvPr/>
        </p:nvSpPr>
        <p:spPr>
          <a:xfrm>
            <a:off x="242047" y="9542419"/>
            <a:ext cx="3805596" cy="780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textruta 11">
            <a:extLst>
              <a:ext uri="{FF2B5EF4-FFF2-40B4-BE49-F238E27FC236}">
                <a16:creationId xmlns:a16="http://schemas.microsoft.com/office/drawing/2014/main" id="{C77EBA43-6A02-ED20-6D17-90EEA7C97BED}"/>
              </a:ext>
            </a:extLst>
          </p:cNvPr>
          <p:cNvSpPr txBox="1"/>
          <p:nvPr/>
        </p:nvSpPr>
        <p:spPr>
          <a:xfrm>
            <a:off x="242046" y="9631433"/>
            <a:ext cx="3805596" cy="692497"/>
          </a:xfrm>
          <a:prstGeom prst="rect">
            <a:avLst/>
          </a:prstGeom>
          <a:noFill/>
        </p:spPr>
        <p:txBody>
          <a:bodyPr wrap="square" rtlCol="0">
            <a:spAutoFit/>
          </a:bodyPr>
          <a:lstStyle/>
          <a:p>
            <a:pPr algn="ctr"/>
            <a:r>
              <a:rPr lang="sv-SE" sz="2800" b="1">
                <a:solidFill>
                  <a:schemeClr val="bg1"/>
                </a:solidFill>
              </a:rPr>
              <a:t>Elhandel</a:t>
            </a:r>
          </a:p>
          <a:p>
            <a:pPr algn="ctr"/>
            <a:r>
              <a:rPr lang="sv-SE" sz="1100" b="1">
                <a:solidFill>
                  <a:schemeClr val="bg1"/>
                </a:solidFill>
              </a:rPr>
              <a:t> </a:t>
            </a:r>
            <a:endParaRPr lang="sv-SE" sz="2400" b="1">
              <a:solidFill>
                <a:schemeClr val="bg1"/>
              </a:solidFill>
            </a:endParaRPr>
          </a:p>
        </p:txBody>
      </p:sp>
      <p:sp>
        <p:nvSpPr>
          <p:cNvPr id="13" name="Rektangel 12">
            <a:extLst>
              <a:ext uri="{FF2B5EF4-FFF2-40B4-BE49-F238E27FC236}">
                <a16:creationId xmlns:a16="http://schemas.microsoft.com/office/drawing/2014/main" id="{07AD6FB4-A734-5D21-FD49-425AED7D9B36}"/>
              </a:ext>
            </a:extLst>
          </p:cNvPr>
          <p:cNvSpPr/>
          <p:nvPr/>
        </p:nvSpPr>
        <p:spPr>
          <a:xfrm>
            <a:off x="-3768671" y="8530530"/>
            <a:ext cx="8021434" cy="7228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a:extLst>
              <a:ext uri="{FF2B5EF4-FFF2-40B4-BE49-F238E27FC236}">
                <a16:creationId xmlns:a16="http://schemas.microsoft.com/office/drawing/2014/main" id="{D2CD1314-5292-9FEB-89D3-9D095B4DF4AB}"/>
              </a:ext>
            </a:extLst>
          </p:cNvPr>
          <p:cNvSpPr txBox="1"/>
          <p:nvPr/>
        </p:nvSpPr>
        <p:spPr>
          <a:xfrm>
            <a:off x="-3719631" y="8604546"/>
            <a:ext cx="8021435" cy="584775"/>
          </a:xfrm>
          <a:prstGeom prst="rect">
            <a:avLst/>
          </a:prstGeom>
          <a:noFill/>
        </p:spPr>
        <p:txBody>
          <a:bodyPr wrap="square" rtlCol="0">
            <a:spAutoFit/>
          </a:bodyPr>
          <a:lstStyle/>
          <a:p>
            <a:pPr algn="ctr"/>
            <a:r>
              <a:rPr lang="sv-SE" sz="3200" b="1">
                <a:solidFill>
                  <a:schemeClr val="bg1"/>
                </a:solidFill>
              </a:rPr>
              <a:t>Normalläge i elnätet</a:t>
            </a:r>
          </a:p>
        </p:txBody>
      </p:sp>
      <p:sp>
        <p:nvSpPr>
          <p:cNvPr id="15" name="Rektangel 14">
            <a:extLst>
              <a:ext uri="{FF2B5EF4-FFF2-40B4-BE49-F238E27FC236}">
                <a16:creationId xmlns:a16="http://schemas.microsoft.com/office/drawing/2014/main" id="{60F139E5-43A7-C5BC-DF21-850B2841535B}"/>
              </a:ext>
            </a:extLst>
          </p:cNvPr>
          <p:cNvSpPr/>
          <p:nvPr/>
        </p:nvSpPr>
        <p:spPr>
          <a:xfrm>
            <a:off x="4590153" y="8530528"/>
            <a:ext cx="8021435" cy="2055617"/>
          </a:xfrm>
          <a:prstGeom prst="rect">
            <a:avLst/>
          </a:prstGeom>
          <a:solidFill>
            <a:schemeClr val="accent2">
              <a:alpha val="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a:extLst>
              <a:ext uri="{FF2B5EF4-FFF2-40B4-BE49-F238E27FC236}">
                <a16:creationId xmlns:a16="http://schemas.microsoft.com/office/drawing/2014/main" id="{8F779C52-C269-C0C1-700C-26804ED26E30}"/>
              </a:ext>
            </a:extLst>
          </p:cNvPr>
          <p:cNvSpPr/>
          <p:nvPr/>
        </p:nvSpPr>
        <p:spPr>
          <a:xfrm>
            <a:off x="4812979" y="9541406"/>
            <a:ext cx="3541531" cy="7815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ruta 16">
            <a:extLst>
              <a:ext uri="{FF2B5EF4-FFF2-40B4-BE49-F238E27FC236}">
                <a16:creationId xmlns:a16="http://schemas.microsoft.com/office/drawing/2014/main" id="{60553D0D-2D55-F881-C99C-9B47A170CA59}"/>
              </a:ext>
            </a:extLst>
          </p:cNvPr>
          <p:cNvSpPr txBox="1"/>
          <p:nvPr/>
        </p:nvSpPr>
        <p:spPr>
          <a:xfrm>
            <a:off x="4826160" y="9631432"/>
            <a:ext cx="3541530" cy="692497"/>
          </a:xfrm>
          <a:prstGeom prst="rect">
            <a:avLst/>
          </a:prstGeom>
          <a:noFill/>
        </p:spPr>
        <p:txBody>
          <a:bodyPr wrap="square" rtlCol="0">
            <a:spAutoFit/>
          </a:bodyPr>
          <a:lstStyle/>
          <a:p>
            <a:pPr algn="ctr"/>
            <a:r>
              <a:rPr lang="sv-SE" sz="2800" b="1">
                <a:solidFill>
                  <a:schemeClr val="bg1"/>
                </a:solidFill>
              </a:rPr>
              <a:t>Stödtjänster</a:t>
            </a:r>
          </a:p>
          <a:p>
            <a:pPr algn="ctr"/>
            <a:r>
              <a:rPr lang="sv-SE" sz="1100" b="1">
                <a:solidFill>
                  <a:schemeClr val="bg1"/>
                </a:solidFill>
              </a:rPr>
              <a:t> </a:t>
            </a:r>
            <a:endParaRPr lang="sv-SE" sz="1100">
              <a:solidFill>
                <a:schemeClr val="bg1"/>
              </a:solidFill>
            </a:endParaRPr>
          </a:p>
        </p:txBody>
      </p:sp>
      <p:sp>
        <p:nvSpPr>
          <p:cNvPr id="18" name="Rektangel 17">
            <a:extLst>
              <a:ext uri="{FF2B5EF4-FFF2-40B4-BE49-F238E27FC236}">
                <a16:creationId xmlns:a16="http://schemas.microsoft.com/office/drawing/2014/main" id="{451EAB2F-0EE9-B48C-BD61-5C901386364C}"/>
              </a:ext>
            </a:extLst>
          </p:cNvPr>
          <p:cNvSpPr/>
          <p:nvPr/>
        </p:nvSpPr>
        <p:spPr>
          <a:xfrm>
            <a:off x="8594829" y="9542418"/>
            <a:ext cx="3805596" cy="7815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extruta 18">
            <a:extLst>
              <a:ext uri="{FF2B5EF4-FFF2-40B4-BE49-F238E27FC236}">
                <a16:creationId xmlns:a16="http://schemas.microsoft.com/office/drawing/2014/main" id="{12FB886B-F08B-B80F-6993-2DA165A433EF}"/>
              </a:ext>
            </a:extLst>
          </p:cNvPr>
          <p:cNvSpPr txBox="1"/>
          <p:nvPr/>
        </p:nvSpPr>
        <p:spPr>
          <a:xfrm>
            <a:off x="8594828" y="9631433"/>
            <a:ext cx="3805596" cy="692497"/>
          </a:xfrm>
          <a:prstGeom prst="rect">
            <a:avLst/>
          </a:prstGeom>
          <a:noFill/>
        </p:spPr>
        <p:txBody>
          <a:bodyPr wrap="square" rtlCol="0">
            <a:spAutoFit/>
          </a:bodyPr>
          <a:lstStyle/>
          <a:p>
            <a:pPr algn="ctr"/>
            <a:r>
              <a:rPr lang="sv-SE" sz="2800" b="1">
                <a:solidFill>
                  <a:schemeClr val="bg1"/>
                </a:solidFill>
              </a:rPr>
              <a:t>Lokala marknader</a:t>
            </a:r>
          </a:p>
          <a:p>
            <a:pPr algn="ctr"/>
            <a:r>
              <a:rPr lang="sv-SE" sz="1100" b="1">
                <a:solidFill>
                  <a:schemeClr val="bg1"/>
                </a:solidFill>
              </a:rPr>
              <a:t> </a:t>
            </a:r>
            <a:endParaRPr lang="sv-SE" sz="2400" b="1">
              <a:solidFill>
                <a:schemeClr val="bg1"/>
              </a:solidFill>
            </a:endParaRPr>
          </a:p>
        </p:txBody>
      </p:sp>
      <p:sp>
        <p:nvSpPr>
          <p:cNvPr id="20" name="Rektangel 19">
            <a:extLst>
              <a:ext uri="{FF2B5EF4-FFF2-40B4-BE49-F238E27FC236}">
                <a16:creationId xmlns:a16="http://schemas.microsoft.com/office/drawing/2014/main" id="{3A6DEB9D-B1E0-BF3C-1106-C72E17AC775B}"/>
              </a:ext>
            </a:extLst>
          </p:cNvPr>
          <p:cNvSpPr/>
          <p:nvPr/>
        </p:nvSpPr>
        <p:spPr>
          <a:xfrm>
            <a:off x="4594585" y="8535193"/>
            <a:ext cx="8021434" cy="7228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a:extLst>
              <a:ext uri="{FF2B5EF4-FFF2-40B4-BE49-F238E27FC236}">
                <a16:creationId xmlns:a16="http://schemas.microsoft.com/office/drawing/2014/main" id="{CC62EC12-66F0-9A7D-E50F-339CF73C3ED5}"/>
              </a:ext>
            </a:extLst>
          </p:cNvPr>
          <p:cNvSpPr txBox="1"/>
          <p:nvPr/>
        </p:nvSpPr>
        <p:spPr>
          <a:xfrm>
            <a:off x="4590153" y="8604546"/>
            <a:ext cx="8021435" cy="584775"/>
          </a:xfrm>
          <a:prstGeom prst="rect">
            <a:avLst/>
          </a:prstGeom>
          <a:solidFill>
            <a:schemeClr val="accent2"/>
          </a:solidFill>
        </p:spPr>
        <p:txBody>
          <a:bodyPr wrap="square" rtlCol="0">
            <a:spAutoFit/>
          </a:bodyPr>
          <a:lstStyle/>
          <a:p>
            <a:pPr algn="ctr"/>
            <a:r>
              <a:rPr lang="sv-SE" sz="3200" b="1">
                <a:solidFill>
                  <a:schemeClr val="bg1"/>
                </a:solidFill>
              </a:rPr>
              <a:t>Ansträngt läge i elnätet</a:t>
            </a:r>
          </a:p>
        </p:txBody>
      </p:sp>
      <p:sp>
        <p:nvSpPr>
          <p:cNvPr id="22" name="Rektangel 21">
            <a:extLst>
              <a:ext uri="{FF2B5EF4-FFF2-40B4-BE49-F238E27FC236}">
                <a16:creationId xmlns:a16="http://schemas.microsoft.com/office/drawing/2014/main" id="{07839484-80A7-5895-1920-26B85B356E7C}"/>
              </a:ext>
            </a:extLst>
          </p:cNvPr>
          <p:cNvSpPr/>
          <p:nvPr/>
        </p:nvSpPr>
        <p:spPr>
          <a:xfrm>
            <a:off x="12929083" y="8530530"/>
            <a:ext cx="4017856" cy="2055615"/>
          </a:xfrm>
          <a:prstGeom prst="rect">
            <a:avLst/>
          </a:prstGeom>
          <a:solidFill>
            <a:schemeClr val="accent3">
              <a:lumMod val="20000"/>
              <a:lumOff val="80000"/>
              <a:alpha val="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ktangel 22">
            <a:extLst>
              <a:ext uri="{FF2B5EF4-FFF2-40B4-BE49-F238E27FC236}">
                <a16:creationId xmlns:a16="http://schemas.microsoft.com/office/drawing/2014/main" id="{EFA0CD3B-8D97-8B38-151C-10ABF80B33B7}"/>
              </a:ext>
            </a:extLst>
          </p:cNvPr>
          <p:cNvSpPr/>
          <p:nvPr/>
        </p:nvSpPr>
        <p:spPr>
          <a:xfrm>
            <a:off x="13151908" y="9541406"/>
            <a:ext cx="3541531" cy="7825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textruta 24">
            <a:extLst>
              <a:ext uri="{FF2B5EF4-FFF2-40B4-BE49-F238E27FC236}">
                <a16:creationId xmlns:a16="http://schemas.microsoft.com/office/drawing/2014/main" id="{606C7573-DE29-1B41-3E14-F9897E6D800E}"/>
              </a:ext>
            </a:extLst>
          </p:cNvPr>
          <p:cNvSpPr txBox="1"/>
          <p:nvPr/>
        </p:nvSpPr>
        <p:spPr>
          <a:xfrm>
            <a:off x="13165089" y="9631432"/>
            <a:ext cx="3541530" cy="692497"/>
          </a:xfrm>
          <a:prstGeom prst="rect">
            <a:avLst/>
          </a:prstGeom>
          <a:noFill/>
        </p:spPr>
        <p:txBody>
          <a:bodyPr wrap="square" rtlCol="0">
            <a:spAutoFit/>
          </a:bodyPr>
          <a:lstStyle/>
          <a:p>
            <a:pPr algn="ctr"/>
            <a:r>
              <a:rPr lang="sv-SE" sz="2800" b="1">
                <a:solidFill>
                  <a:schemeClr val="bg1"/>
                </a:solidFill>
              </a:rPr>
              <a:t>Villkorade avtal</a:t>
            </a:r>
          </a:p>
          <a:p>
            <a:pPr algn="ctr"/>
            <a:r>
              <a:rPr lang="sv-SE" sz="1100" b="1">
                <a:solidFill>
                  <a:schemeClr val="bg1"/>
                </a:solidFill>
              </a:rPr>
              <a:t> </a:t>
            </a:r>
            <a:endParaRPr lang="sv-SE" sz="1100">
              <a:solidFill>
                <a:schemeClr val="bg1"/>
              </a:solidFill>
            </a:endParaRPr>
          </a:p>
        </p:txBody>
      </p:sp>
      <p:sp>
        <p:nvSpPr>
          <p:cNvPr id="26" name="Rektangel 25">
            <a:extLst>
              <a:ext uri="{FF2B5EF4-FFF2-40B4-BE49-F238E27FC236}">
                <a16:creationId xmlns:a16="http://schemas.microsoft.com/office/drawing/2014/main" id="{A36F5524-D4BC-EBDD-BB60-F0F11CDB44BD}"/>
              </a:ext>
            </a:extLst>
          </p:cNvPr>
          <p:cNvSpPr/>
          <p:nvPr/>
        </p:nvSpPr>
        <p:spPr>
          <a:xfrm>
            <a:off x="12949145" y="8530530"/>
            <a:ext cx="4017855" cy="7228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textruta 26">
            <a:extLst>
              <a:ext uri="{FF2B5EF4-FFF2-40B4-BE49-F238E27FC236}">
                <a16:creationId xmlns:a16="http://schemas.microsoft.com/office/drawing/2014/main" id="{E84C38E6-86BE-66E5-F4C8-5DA3D33D0824}"/>
              </a:ext>
            </a:extLst>
          </p:cNvPr>
          <p:cNvSpPr txBox="1"/>
          <p:nvPr/>
        </p:nvSpPr>
        <p:spPr>
          <a:xfrm>
            <a:off x="12909022" y="8604546"/>
            <a:ext cx="4017856" cy="584775"/>
          </a:xfrm>
          <a:prstGeom prst="rect">
            <a:avLst/>
          </a:prstGeom>
          <a:noFill/>
        </p:spPr>
        <p:txBody>
          <a:bodyPr wrap="square" rtlCol="0">
            <a:spAutoFit/>
          </a:bodyPr>
          <a:lstStyle/>
          <a:p>
            <a:pPr algn="ctr"/>
            <a:r>
              <a:rPr lang="sv-SE" sz="3200" b="1">
                <a:solidFill>
                  <a:schemeClr val="bg1"/>
                </a:solidFill>
              </a:rPr>
              <a:t>Akut läge i elnätet</a:t>
            </a:r>
          </a:p>
        </p:txBody>
      </p:sp>
      <p:pic>
        <p:nvPicPr>
          <p:cNvPr id="42" name="Bildobjekt 41">
            <a:extLst>
              <a:ext uri="{FF2B5EF4-FFF2-40B4-BE49-F238E27FC236}">
                <a16:creationId xmlns:a16="http://schemas.microsoft.com/office/drawing/2014/main" id="{E46A5FCB-32B6-7565-2ACC-F3087A3C5D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207590" y="6355559"/>
            <a:ext cx="1649448" cy="342505"/>
          </a:xfrm>
          <a:prstGeom prst="rect">
            <a:avLst/>
          </a:prstGeom>
        </p:spPr>
      </p:pic>
      <p:pic>
        <p:nvPicPr>
          <p:cNvPr id="74" name="Bildobjekt 73">
            <a:extLst>
              <a:ext uri="{FF2B5EF4-FFF2-40B4-BE49-F238E27FC236}">
                <a16:creationId xmlns:a16="http://schemas.microsoft.com/office/drawing/2014/main" id="{1A665DAC-386A-A337-20B2-4B707322551B}"/>
              </a:ext>
            </a:extLst>
          </p:cNvPr>
          <p:cNvPicPr>
            <a:picLocks noChangeAspect="1"/>
          </p:cNvPicPr>
          <p:nvPr/>
        </p:nvPicPr>
        <p:blipFill>
          <a:blip r:embed="rId5"/>
          <a:srcRect r="67390"/>
          <a:stretch>
            <a:fillRect/>
          </a:stretch>
        </p:blipFill>
        <p:spPr>
          <a:xfrm>
            <a:off x="1535347" y="2030119"/>
            <a:ext cx="2974422" cy="3636599"/>
          </a:xfrm>
          <a:prstGeom prst="rect">
            <a:avLst/>
          </a:prstGeom>
        </p:spPr>
      </p:pic>
      <p:pic>
        <p:nvPicPr>
          <p:cNvPr id="28" name="Bildobjekt 27">
            <a:extLst>
              <a:ext uri="{FF2B5EF4-FFF2-40B4-BE49-F238E27FC236}">
                <a16:creationId xmlns:a16="http://schemas.microsoft.com/office/drawing/2014/main" id="{F2F31D8C-8E85-0CBD-E898-445313342CD0}"/>
              </a:ext>
            </a:extLst>
          </p:cNvPr>
          <p:cNvPicPr>
            <a:picLocks noChangeAspect="1"/>
          </p:cNvPicPr>
          <p:nvPr/>
        </p:nvPicPr>
        <p:blipFill>
          <a:blip r:embed="rId5"/>
          <a:srcRect l="33491" r="31908"/>
          <a:stretch>
            <a:fillRect/>
          </a:stretch>
        </p:blipFill>
        <p:spPr>
          <a:xfrm>
            <a:off x="4590153" y="2029108"/>
            <a:ext cx="3156119" cy="3636599"/>
          </a:xfrm>
          <a:prstGeom prst="rect">
            <a:avLst/>
          </a:prstGeom>
        </p:spPr>
      </p:pic>
      <p:pic>
        <p:nvPicPr>
          <p:cNvPr id="29" name="Bildobjekt 28">
            <a:extLst>
              <a:ext uri="{FF2B5EF4-FFF2-40B4-BE49-F238E27FC236}">
                <a16:creationId xmlns:a16="http://schemas.microsoft.com/office/drawing/2014/main" id="{C23BE8C7-4877-DBDB-3375-AC59B8B48D3A}"/>
              </a:ext>
            </a:extLst>
          </p:cNvPr>
          <p:cNvPicPr>
            <a:picLocks noChangeAspect="1"/>
          </p:cNvPicPr>
          <p:nvPr/>
        </p:nvPicPr>
        <p:blipFill>
          <a:blip r:embed="rId5"/>
          <a:srcRect l="68093"/>
          <a:stretch>
            <a:fillRect/>
          </a:stretch>
        </p:blipFill>
        <p:spPr>
          <a:xfrm>
            <a:off x="7746273" y="2024869"/>
            <a:ext cx="2910379" cy="3636599"/>
          </a:xfrm>
          <a:prstGeom prst="rect">
            <a:avLst/>
          </a:prstGeom>
        </p:spPr>
      </p:pic>
    </p:spTree>
    <p:extLst>
      <p:ext uri="{BB962C8B-B14F-4D97-AF65-F5344CB8AC3E}">
        <p14:creationId xmlns:p14="http://schemas.microsoft.com/office/powerpoint/2010/main" val="4015496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descr="En bild som visar himmel, utomhus, moln, gräs&#10;&#10;AI-genererat innehåll kan vara felaktigt.">
            <a:extLst>
              <a:ext uri="{FF2B5EF4-FFF2-40B4-BE49-F238E27FC236}">
                <a16:creationId xmlns:a16="http://schemas.microsoft.com/office/drawing/2014/main" id="{DC593B5C-2141-BBFC-55E0-7EAF0A950BBC}"/>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p:pic>
      <p:sp>
        <p:nvSpPr>
          <p:cNvPr id="8" name="Rektangel 7">
            <a:extLst>
              <a:ext uri="{FF2B5EF4-FFF2-40B4-BE49-F238E27FC236}">
                <a16:creationId xmlns:a16="http://schemas.microsoft.com/office/drawing/2014/main" id="{CF4F0437-51CD-D30B-905B-E57B5F5491FC}"/>
              </a:ext>
            </a:extLst>
          </p:cNvPr>
          <p:cNvSpPr/>
          <p:nvPr/>
        </p:nvSpPr>
        <p:spPr>
          <a:xfrm>
            <a:off x="-1" y="0"/>
            <a:ext cx="12192000" cy="6858000"/>
          </a:xfrm>
          <a:prstGeom prst="rect">
            <a:avLst/>
          </a:prstGeom>
          <a:solidFill>
            <a:srgbClr val="00206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A36F393-0E7B-D8B4-0836-E02095F1E2CA}"/>
              </a:ext>
            </a:extLst>
          </p:cNvPr>
          <p:cNvSpPr>
            <a:spLocks noGrp="1"/>
          </p:cNvSpPr>
          <p:nvPr>
            <p:ph type="title"/>
          </p:nvPr>
        </p:nvSpPr>
        <p:spPr/>
        <p:txBody>
          <a:bodyPr/>
          <a:lstStyle/>
          <a:p>
            <a:r>
              <a:rPr lang="sv-SE">
                <a:solidFill>
                  <a:schemeClr val="bg1"/>
                </a:solidFill>
              </a:rPr>
              <a:t>Hur har dessa hinder utvecklat sig senaste året?</a:t>
            </a:r>
          </a:p>
        </p:txBody>
      </p:sp>
      <p:sp>
        <p:nvSpPr>
          <p:cNvPr id="5" name="Platshållare för text 4">
            <a:extLst>
              <a:ext uri="{FF2B5EF4-FFF2-40B4-BE49-F238E27FC236}">
                <a16:creationId xmlns:a16="http://schemas.microsoft.com/office/drawing/2014/main" id="{348237E7-D737-A8CF-C244-D2F0F41FBF5B}"/>
              </a:ext>
            </a:extLst>
          </p:cNvPr>
          <p:cNvSpPr>
            <a:spLocks noGrp="1"/>
          </p:cNvSpPr>
          <p:nvPr>
            <p:ph type="body" sz="quarter" idx="14"/>
          </p:nvPr>
        </p:nvSpPr>
        <p:spPr/>
        <p:txBody>
          <a:bodyPr/>
          <a:lstStyle/>
          <a:p>
            <a:endParaRPr lang="sv-SE"/>
          </a:p>
        </p:txBody>
      </p:sp>
      <p:cxnSp>
        <p:nvCxnSpPr>
          <p:cNvPr id="10" name="Rak 9">
            <a:extLst>
              <a:ext uri="{FF2B5EF4-FFF2-40B4-BE49-F238E27FC236}">
                <a16:creationId xmlns:a16="http://schemas.microsoft.com/office/drawing/2014/main" id="{17316BD7-C1AB-517F-8630-64967E0CE967}"/>
              </a:ext>
            </a:extLst>
          </p:cNvPr>
          <p:cNvCxnSpPr/>
          <p:nvPr/>
        </p:nvCxnSpPr>
        <p:spPr>
          <a:xfrm>
            <a:off x="1811045" y="4634145"/>
            <a:ext cx="8078680" cy="0"/>
          </a:xfrm>
          <a:prstGeom prst="line">
            <a:avLst/>
          </a:prstGeom>
          <a:ln w="19050">
            <a:solidFill>
              <a:srgbClr val="F4F4F4"/>
            </a:solidFill>
          </a:ln>
        </p:spPr>
        <p:style>
          <a:lnRef idx="1">
            <a:schemeClr val="accent1"/>
          </a:lnRef>
          <a:fillRef idx="0">
            <a:schemeClr val="accent1"/>
          </a:fillRef>
          <a:effectRef idx="0">
            <a:schemeClr val="accent1"/>
          </a:effectRef>
          <a:fontRef idx="minor">
            <a:schemeClr val="tx1"/>
          </a:fontRef>
        </p:style>
      </p:cxnSp>
      <p:cxnSp>
        <p:nvCxnSpPr>
          <p:cNvPr id="12" name="Rak 11">
            <a:extLst>
              <a:ext uri="{FF2B5EF4-FFF2-40B4-BE49-F238E27FC236}">
                <a16:creationId xmlns:a16="http://schemas.microsoft.com/office/drawing/2014/main" id="{F40F58A6-6BF5-4C24-8293-89C318D5F608}"/>
              </a:ext>
            </a:extLst>
          </p:cNvPr>
          <p:cNvCxnSpPr>
            <a:cxnSpLocks/>
          </p:cNvCxnSpPr>
          <p:nvPr/>
        </p:nvCxnSpPr>
        <p:spPr>
          <a:xfrm>
            <a:off x="5846687" y="4545369"/>
            <a:ext cx="0" cy="177554"/>
          </a:xfrm>
          <a:prstGeom prst="line">
            <a:avLst/>
          </a:prstGeom>
          <a:ln>
            <a:solidFill>
              <a:srgbClr val="F4F4F4"/>
            </a:solidFill>
          </a:ln>
        </p:spPr>
        <p:style>
          <a:lnRef idx="1">
            <a:schemeClr val="accent1"/>
          </a:lnRef>
          <a:fillRef idx="0">
            <a:schemeClr val="accent1"/>
          </a:fillRef>
          <a:effectRef idx="0">
            <a:schemeClr val="accent1"/>
          </a:effectRef>
          <a:fontRef idx="minor">
            <a:schemeClr val="tx1"/>
          </a:fontRef>
        </p:style>
      </p:cxnSp>
      <p:cxnSp>
        <p:nvCxnSpPr>
          <p:cNvPr id="13" name="Rak 12">
            <a:extLst>
              <a:ext uri="{FF2B5EF4-FFF2-40B4-BE49-F238E27FC236}">
                <a16:creationId xmlns:a16="http://schemas.microsoft.com/office/drawing/2014/main" id="{F33F416E-E4EE-D8D0-4E7D-B7D31EBA2A10}"/>
              </a:ext>
            </a:extLst>
          </p:cNvPr>
          <p:cNvCxnSpPr>
            <a:cxnSpLocks/>
          </p:cNvCxnSpPr>
          <p:nvPr/>
        </p:nvCxnSpPr>
        <p:spPr>
          <a:xfrm>
            <a:off x="9889725" y="4545369"/>
            <a:ext cx="0" cy="177554"/>
          </a:xfrm>
          <a:prstGeom prst="line">
            <a:avLst/>
          </a:prstGeom>
          <a:ln>
            <a:solidFill>
              <a:srgbClr val="F4F4F4"/>
            </a:solidFill>
          </a:ln>
        </p:spPr>
        <p:style>
          <a:lnRef idx="1">
            <a:schemeClr val="accent1"/>
          </a:lnRef>
          <a:fillRef idx="0">
            <a:schemeClr val="accent1"/>
          </a:fillRef>
          <a:effectRef idx="0">
            <a:schemeClr val="accent1"/>
          </a:effectRef>
          <a:fontRef idx="minor">
            <a:schemeClr val="tx1"/>
          </a:fontRef>
        </p:style>
      </p:cxnSp>
      <p:cxnSp>
        <p:nvCxnSpPr>
          <p:cNvPr id="14" name="Rak 13">
            <a:extLst>
              <a:ext uri="{FF2B5EF4-FFF2-40B4-BE49-F238E27FC236}">
                <a16:creationId xmlns:a16="http://schemas.microsoft.com/office/drawing/2014/main" id="{C6B622F1-6E4C-AB83-C376-5270C892366A}"/>
              </a:ext>
            </a:extLst>
          </p:cNvPr>
          <p:cNvCxnSpPr>
            <a:cxnSpLocks/>
          </p:cNvCxnSpPr>
          <p:nvPr/>
        </p:nvCxnSpPr>
        <p:spPr>
          <a:xfrm>
            <a:off x="1803647" y="4546849"/>
            <a:ext cx="0" cy="177554"/>
          </a:xfrm>
          <a:prstGeom prst="line">
            <a:avLst/>
          </a:prstGeom>
          <a:ln>
            <a:solidFill>
              <a:srgbClr val="F4F4F4"/>
            </a:solidFill>
          </a:ln>
        </p:spPr>
        <p:style>
          <a:lnRef idx="1">
            <a:schemeClr val="accent1"/>
          </a:lnRef>
          <a:fillRef idx="0">
            <a:schemeClr val="accent1"/>
          </a:fillRef>
          <a:effectRef idx="0">
            <a:schemeClr val="accent1"/>
          </a:effectRef>
          <a:fontRef idx="minor">
            <a:schemeClr val="tx1"/>
          </a:fontRef>
        </p:style>
      </p:cxnSp>
      <p:cxnSp>
        <p:nvCxnSpPr>
          <p:cNvPr id="15" name="Rak 14">
            <a:extLst>
              <a:ext uri="{FF2B5EF4-FFF2-40B4-BE49-F238E27FC236}">
                <a16:creationId xmlns:a16="http://schemas.microsoft.com/office/drawing/2014/main" id="{0FFCFA61-91AB-28E8-E7F9-24358269887C}"/>
              </a:ext>
            </a:extLst>
          </p:cNvPr>
          <p:cNvCxnSpPr>
            <a:cxnSpLocks/>
          </p:cNvCxnSpPr>
          <p:nvPr/>
        </p:nvCxnSpPr>
        <p:spPr>
          <a:xfrm>
            <a:off x="3825167" y="4539451"/>
            <a:ext cx="0" cy="177554"/>
          </a:xfrm>
          <a:prstGeom prst="line">
            <a:avLst/>
          </a:prstGeom>
          <a:ln>
            <a:solidFill>
              <a:srgbClr val="F4F4F4"/>
            </a:solidFill>
          </a:ln>
        </p:spPr>
        <p:style>
          <a:lnRef idx="1">
            <a:schemeClr val="accent1"/>
          </a:lnRef>
          <a:fillRef idx="0">
            <a:schemeClr val="accent1"/>
          </a:fillRef>
          <a:effectRef idx="0">
            <a:schemeClr val="accent1"/>
          </a:effectRef>
          <a:fontRef idx="minor">
            <a:schemeClr val="tx1"/>
          </a:fontRef>
        </p:style>
      </p:cxnSp>
      <p:cxnSp>
        <p:nvCxnSpPr>
          <p:cNvPr id="16" name="Rak 15">
            <a:extLst>
              <a:ext uri="{FF2B5EF4-FFF2-40B4-BE49-F238E27FC236}">
                <a16:creationId xmlns:a16="http://schemas.microsoft.com/office/drawing/2014/main" id="{BED5A76A-27B7-E190-BE36-5A81C9003F08}"/>
              </a:ext>
            </a:extLst>
          </p:cNvPr>
          <p:cNvCxnSpPr>
            <a:cxnSpLocks/>
          </p:cNvCxnSpPr>
          <p:nvPr/>
        </p:nvCxnSpPr>
        <p:spPr>
          <a:xfrm>
            <a:off x="7868207" y="4524657"/>
            <a:ext cx="0" cy="177554"/>
          </a:xfrm>
          <a:prstGeom prst="line">
            <a:avLst/>
          </a:prstGeom>
          <a:ln>
            <a:solidFill>
              <a:srgbClr val="F4F4F4"/>
            </a:solidFill>
          </a:ln>
        </p:spPr>
        <p:style>
          <a:lnRef idx="1">
            <a:schemeClr val="accent1"/>
          </a:lnRef>
          <a:fillRef idx="0">
            <a:schemeClr val="accent1"/>
          </a:fillRef>
          <a:effectRef idx="0">
            <a:schemeClr val="accent1"/>
          </a:effectRef>
          <a:fontRef idx="minor">
            <a:schemeClr val="tx1"/>
          </a:fontRef>
        </p:style>
      </p:cxnSp>
      <p:sp>
        <p:nvSpPr>
          <p:cNvPr id="29" name="textruta 28">
            <a:extLst>
              <a:ext uri="{FF2B5EF4-FFF2-40B4-BE49-F238E27FC236}">
                <a16:creationId xmlns:a16="http://schemas.microsoft.com/office/drawing/2014/main" id="{9EBC92EF-6774-1A53-59A8-7EA000671E9E}"/>
              </a:ext>
            </a:extLst>
          </p:cNvPr>
          <p:cNvSpPr txBox="1"/>
          <p:nvPr/>
        </p:nvSpPr>
        <p:spPr>
          <a:xfrm>
            <a:off x="1121593" y="4817623"/>
            <a:ext cx="1378904" cy="307777"/>
          </a:xfrm>
          <a:prstGeom prst="rect">
            <a:avLst/>
          </a:prstGeom>
          <a:noFill/>
        </p:spPr>
        <p:txBody>
          <a:bodyPr wrap="none" rtlCol="0">
            <a:spAutoFit/>
          </a:bodyPr>
          <a:lstStyle/>
          <a:p>
            <a:r>
              <a:rPr lang="sv-SE" sz="1400">
                <a:solidFill>
                  <a:schemeClr val="bg1"/>
                </a:solidFill>
              </a:rPr>
              <a:t>Stort steg bakåt</a:t>
            </a:r>
          </a:p>
        </p:txBody>
      </p:sp>
      <p:sp>
        <p:nvSpPr>
          <p:cNvPr id="30" name="textruta 29">
            <a:extLst>
              <a:ext uri="{FF2B5EF4-FFF2-40B4-BE49-F238E27FC236}">
                <a16:creationId xmlns:a16="http://schemas.microsoft.com/office/drawing/2014/main" id="{09DBB39F-8DE3-08F5-3CAB-F8F4089A1DF4}"/>
              </a:ext>
            </a:extLst>
          </p:cNvPr>
          <p:cNvSpPr txBox="1"/>
          <p:nvPr/>
        </p:nvSpPr>
        <p:spPr>
          <a:xfrm>
            <a:off x="9158595" y="4817623"/>
            <a:ext cx="1462260" cy="307777"/>
          </a:xfrm>
          <a:prstGeom prst="rect">
            <a:avLst/>
          </a:prstGeom>
          <a:noFill/>
        </p:spPr>
        <p:txBody>
          <a:bodyPr wrap="none" rtlCol="0">
            <a:spAutoFit/>
          </a:bodyPr>
          <a:lstStyle/>
          <a:p>
            <a:r>
              <a:rPr lang="sv-SE" sz="1400">
                <a:solidFill>
                  <a:schemeClr val="bg1"/>
                </a:solidFill>
              </a:rPr>
              <a:t>Stort steg framåt</a:t>
            </a:r>
          </a:p>
        </p:txBody>
      </p:sp>
      <p:sp>
        <p:nvSpPr>
          <p:cNvPr id="31" name="textruta 30">
            <a:extLst>
              <a:ext uri="{FF2B5EF4-FFF2-40B4-BE49-F238E27FC236}">
                <a16:creationId xmlns:a16="http://schemas.microsoft.com/office/drawing/2014/main" id="{9A50E317-12C5-C36A-7689-5E83E875CFA7}"/>
              </a:ext>
            </a:extLst>
          </p:cNvPr>
          <p:cNvSpPr txBox="1"/>
          <p:nvPr/>
        </p:nvSpPr>
        <p:spPr>
          <a:xfrm>
            <a:off x="5134793" y="4817623"/>
            <a:ext cx="1423788" cy="307777"/>
          </a:xfrm>
          <a:prstGeom prst="rect">
            <a:avLst/>
          </a:prstGeom>
          <a:noFill/>
        </p:spPr>
        <p:txBody>
          <a:bodyPr wrap="none" rtlCol="0">
            <a:spAutoFit/>
          </a:bodyPr>
          <a:lstStyle/>
          <a:p>
            <a:r>
              <a:rPr lang="sv-SE" sz="1400">
                <a:solidFill>
                  <a:schemeClr val="bg1"/>
                </a:solidFill>
              </a:rPr>
              <a:t>Ingen förändring</a:t>
            </a:r>
          </a:p>
        </p:txBody>
      </p:sp>
      <p:pic>
        <p:nvPicPr>
          <p:cNvPr id="37" name="Bild 36">
            <a:extLst>
              <a:ext uri="{FF2B5EF4-FFF2-40B4-BE49-F238E27FC236}">
                <a16:creationId xmlns:a16="http://schemas.microsoft.com/office/drawing/2014/main" id="{E6B12496-5BB1-CEA5-8104-31306DAEC08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9154047">
            <a:off x="5295808" y="3086099"/>
            <a:ext cx="2679700" cy="685800"/>
          </a:xfrm>
          <a:prstGeom prst="rect">
            <a:avLst/>
          </a:prstGeom>
        </p:spPr>
      </p:pic>
      <p:pic>
        <p:nvPicPr>
          <p:cNvPr id="38" name="Bild 37">
            <a:extLst>
              <a:ext uri="{FF2B5EF4-FFF2-40B4-BE49-F238E27FC236}">
                <a16:creationId xmlns:a16="http://schemas.microsoft.com/office/drawing/2014/main" id="{A8D86811-1924-73FA-7986-0C4CBB8E731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9154047">
            <a:off x="2487105" y="3148258"/>
            <a:ext cx="2641600" cy="711200"/>
          </a:xfrm>
          <a:prstGeom prst="rect">
            <a:avLst/>
          </a:prstGeom>
        </p:spPr>
      </p:pic>
      <p:pic>
        <p:nvPicPr>
          <p:cNvPr id="39" name="Bild 38">
            <a:extLst>
              <a:ext uri="{FF2B5EF4-FFF2-40B4-BE49-F238E27FC236}">
                <a16:creationId xmlns:a16="http://schemas.microsoft.com/office/drawing/2014/main" id="{4251FBD7-C184-856F-7604-75F83CACEA3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9154047">
            <a:off x="3395328" y="3079914"/>
            <a:ext cx="2806700" cy="685800"/>
          </a:xfrm>
          <a:prstGeom prst="rect">
            <a:avLst/>
          </a:prstGeom>
        </p:spPr>
      </p:pic>
      <p:pic>
        <p:nvPicPr>
          <p:cNvPr id="44" name="Bild 43">
            <a:extLst>
              <a:ext uri="{FF2B5EF4-FFF2-40B4-BE49-F238E27FC236}">
                <a16:creationId xmlns:a16="http://schemas.microsoft.com/office/drawing/2014/main" id="{BA36E7B5-56F0-60AA-6F11-05AE7EAA8AC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9154047">
            <a:off x="4285375" y="3110005"/>
            <a:ext cx="2832100" cy="685800"/>
          </a:xfrm>
          <a:prstGeom prst="rect">
            <a:avLst/>
          </a:prstGeom>
        </p:spPr>
      </p:pic>
      <p:pic>
        <p:nvPicPr>
          <p:cNvPr id="2" name="Bildobjekt 1">
            <a:extLst>
              <a:ext uri="{FF2B5EF4-FFF2-40B4-BE49-F238E27FC236}">
                <a16:creationId xmlns:a16="http://schemas.microsoft.com/office/drawing/2014/main" id="{01B78320-D2B2-D1AD-E33B-F55B266E5BBF}"/>
              </a:ext>
            </a:extLst>
          </p:cNvPr>
          <p:cNvPicPr>
            <a:picLocks noChangeAspect="1"/>
          </p:cNvPicPr>
          <p:nvPr/>
        </p:nvPicPr>
        <p:blipFill>
          <a:blip r:embed="rId12"/>
          <a:stretch>
            <a:fillRect/>
          </a:stretch>
        </p:blipFill>
        <p:spPr>
          <a:xfrm rot="19106691">
            <a:off x="7185557" y="3125459"/>
            <a:ext cx="2573555" cy="666532"/>
          </a:xfrm>
          <a:prstGeom prst="rect">
            <a:avLst/>
          </a:prstGeom>
        </p:spPr>
      </p:pic>
      <p:pic>
        <p:nvPicPr>
          <p:cNvPr id="4" name="Bildobjekt 3">
            <a:extLst>
              <a:ext uri="{FF2B5EF4-FFF2-40B4-BE49-F238E27FC236}">
                <a16:creationId xmlns:a16="http://schemas.microsoft.com/office/drawing/2014/main" id="{DE45B4EE-ED43-F550-8C0B-849112A9BA68}"/>
              </a:ext>
            </a:extLst>
          </p:cNvPr>
          <p:cNvPicPr>
            <a:picLocks noChangeAspect="1"/>
          </p:cNvPicPr>
          <p:nvPr/>
        </p:nvPicPr>
        <p:blipFill>
          <a:blip r:embed="rId13"/>
          <a:stretch>
            <a:fillRect/>
          </a:stretch>
        </p:blipFill>
        <p:spPr>
          <a:xfrm rot="19106691">
            <a:off x="6234209" y="3089548"/>
            <a:ext cx="2712415" cy="666532"/>
          </a:xfrm>
          <a:prstGeom prst="rect">
            <a:avLst/>
          </a:prstGeom>
        </p:spPr>
      </p:pic>
    </p:spTree>
    <p:extLst>
      <p:ext uri="{BB962C8B-B14F-4D97-AF65-F5344CB8AC3E}">
        <p14:creationId xmlns:p14="http://schemas.microsoft.com/office/powerpoint/2010/main" val="129208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A9AFCAA7-D6B6-7249-B446-1D27B2EE657E}"/>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p:blipFill>
        <p:spPr>
          <a:xfrm flipH="1">
            <a:off x="550" y="0"/>
            <a:ext cx="12191449" cy="6857689"/>
          </a:xfrm>
        </p:spPr>
      </p:pic>
      <p:sp>
        <p:nvSpPr>
          <p:cNvPr id="8" name="Rektangel 7">
            <a:extLst>
              <a:ext uri="{FF2B5EF4-FFF2-40B4-BE49-F238E27FC236}">
                <a16:creationId xmlns:a16="http://schemas.microsoft.com/office/drawing/2014/main" id="{73480C93-794A-CC54-985E-3E4BA490F797}"/>
              </a:ext>
            </a:extLst>
          </p:cNvPr>
          <p:cNvSpPr/>
          <p:nvPr/>
        </p:nvSpPr>
        <p:spPr>
          <a:xfrm>
            <a:off x="-20908" y="0"/>
            <a:ext cx="12212358" cy="6866825"/>
          </a:xfrm>
          <a:prstGeom prst="rect">
            <a:avLst/>
          </a:prstGeom>
          <a:solidFill>
            <a:schemeClr val="accent2">
              <a:lumMod val="75000"/>
              <a:alpha val="4538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74E8C405-3672-581E-3550-B05C396F1CCE}"/>
              </a:ext>
            </a:extLst>
          </p:cNvPr>
          <p:cNvSpPr>
            <a:spLocks noGrp="1"/>
          </p:cNvSpPr>
          <p:nvPr>
            <p:ph type="title"/>
          </p:nvPr>
        </p:nvSpPr>
        <p:spPr>
          <a:xfrm>
            <a:off x="758797" y="274124"/>
            <a:ext cx="10944225" cy="1030801"/>
          </a:xfrm>
        </p:spPr>
        <p:txBody>
          <a:bodyPr/>
          <a:lstStyle/>
          <a:p>
            <a:r>
              <a:rPr lang="sv-SE">
                <a:solidFill>
                  <a:schemeClr val="bg1"/>
                </a:solidFill>
              </a:rPr>
              <a:t>Mer flexibilitet genom aggregering</a:t>
            </a:r>
          </a:p>
        </p:txBody>
      </p:sp>
      <p:sp>
        <p:nvSpPr>
          <p:cNvPr id="5" name="Platshållare för text 4">
            <a:extLst>
              <a:ext uri="{FF2B5EF4-FFF2-40B4-BE49-F238E27FC236}">
                <a16:creationId xmlns:a16="http://schemas.microsoft.com/office/drawing/2014/main" id="{F6E55CA8-254F-5F16-8F72-E508102E3200}"/>
              </a:ext>
            </a:extLst>
          </p:cNvPr>
          <p:cNvSpPr>
            <a:spLocks noGrp="1"/>
          </p:cNvSpPr>
          <p:nvPr>
            <p:ph type="body" sz="quarter" idx="14"/>
          </p:nvPr>
        </p:nvSpPr>
        <p:spPr/>
        <p:txBody>
          <a:bodyPr/>
          <a:lstStyle/>
          <a:p>
            <a:endParaRPr lang="sv-SE"/>
          </a:p>
        </p:txBody>
      </p:sp>
      <p:sp>
        <p:nvSpPr>
          <p:cNvPr id="13" name="Ellips 12">
            <a:extLst>
              <a:ext uri="{FF2B5EF4-FFF2-40B4-BE49-F238E27FC236}">
                <a16:creationId xmlns:a16="http://schemas.microsoft.com/office/drawing/2014/main" id="{B3F04BD9-75F9-16D7-6FBC-76C3F28692B2}"/>
              </a:ext>
            </a:extLst>
          </p:cNvPr>
          <p:cNvSpPr/>
          <p:nvPr/>
        </p:nvSpPr>
        <p:spPr>
          <a:xfrm>
            <a:off x="4217831" y="3279657"/>
            <a:ext cx="141668" cy="125569"/>
          </a:xfrm>
          <a:prstGeom prst="ellipse">
            <a:avLst/>
          </a:prstGeom>
          <a:solidFill>
            <a:schemeClr val="bg1">
              <a:alpha val="847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5" name="Rak 14">
            <a:extLst>
              <a:ext uri="{FF2B5EF4-FFF2-40B4-BE49-F238E27FC236}">
                <a16:creationId xmlns:a16="http://schemas.microsoft.com/office/drawing/2014/main" id="{2724DFF4-B725-FAB8-B373-6B3E7500CED9}"/>
              </a:ext>
            </a:extLst>
          </p:cNvPr>
          <p:cNvCxnSpPr/>
          <p:nvPr/>
        </p:nvCxnSpPr>
        <p:spPr>
          <a:xfrm flipV="1">
            <a:off x="3168203" y="3429000"/>
            <a:ext cx="1004552" cy="614966"/>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sp>
        <p:nvSpPr>
          <p:cNvPr id="16" name="Ellips 15">
            <a:extLst>
              <a:ext uri="{FF2B5EF4-FFF2-40B4-BE49-F238E27FC236}">
                <a16:creationId xmlns:a16="http://schemas.microsoft.com/office/drawing/2014/main" id="{4AE48042-2059-C935-E3D4-06B5D771CEB2}"/>
              </a:ext>
            </a:extLst>
          </p:cNvPr>
          <p:cNvSpPr/>
          <p:nvPr/>
        </p:nvSpPr>
        <p:spPr>
          <a:xfrm>
            <a:off x="2582631" y="2699588"/>
            <a:ext cx="141668" cy="125569"/>
          </a:xfrm>
          <a:prstGeom prst="ellipse">
            <a:avLst/>
          </a:prstGeom>
          <a:solidFill>
            <a:schemeClr val="bg1">
              <a:alpha val="847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7" name="Rak 16">
            <a:extLst>
              <a:ext uri="{FF2B5EF4-FFF2-40B4-BE49-F238E27FC236}">
                <a16:creationId xmlns:a16="http://schemas.microsoft.com/office/drawing/2014/main" id="{EA120AD3-7B0B-4F54-FAE1-5E99CDE62EF8}"/>
              </a:ext>
            </a:extLst>
          </p:cNvPr>
          <p:cNvCxnSpPr>
            <a:cxnSpLocks/>
          </p:cNvCxnSpPr>
          <p:nvPr/>
        </p:nvCxnSpPr>
        <p:spPr>
          <a:xfrm>
            <a:off x="2806971" y="2818954"/>
            <a:ext cx="1319090" cy="422778"/>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cxnSp>
        <p:nvCxnSpPr>
          <p:cNvPr id="19" name="Rak 18">
            <a:extLst>
              <a:ext uri="{FF2B5EF4-FFF2-40B4-BE49-F238E27FC236}">
                <a16:creationId xmlns:a16="http://schemas.microsoft.com/office/drawing/2014/main" id="{336F032A-4D8A-7018-42CD-F97DD9F5B022}"/>
              </a:ext>
            </a:extLst>
          </p:cNvPr>
          <p:cNvCxnSpPr>
            <a:cxnSpLocks/>
          </p:cNvCxnSpPr>
          <p:nvPr/>
        </p:nvCxnSpPr>
        <p:spPr>
          <a:xfrm flipH="1">
            <a:off x="1120462" y="2762373"/>
            <a:ext cx="1388414" cy="134506"/>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cxnSp>
        <p:nvCxnSpPr>
          <p:cNvPr id="22" name="Rak 21">
            <a:extLst>
              <a:ext uri="{FF2B5EF4-FFF2-40B4-BE49-F238E27FC236}">
                <a16:creationId xmlns:a16="http://schemas.microsoft.com/office/drawing/2014/main" id="{48EA5999-5C22-2D4C-26D7-05DED36B9BAC}"/>
              </a:ext>
            </a:extLst>
          </p:cNvPr>
          <p:cNvCxnSpPr>
            <a:cxnSpLocks/>
          </p:cNvCxnSpPr>
          <p:nvPr/>
        </p:nvCxnSpPr>
        <p:spPr>
          <a:xfrm flipH="1" flipV="1">
            <a:off x="9556124" y="3316684"/>
            <a:ext cx="684514" cy="822234"/>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cxnSp>
        <p:nvCxnSpPr>
          <p:cNvPr id="24" name="Rak 23">
            <a:extLst>
              <a:ext uri="{FF2B5EF4-FFF2-40B4-BE49-F238E27FC236}">
                <a16:creationId xmlns:a16="http://schemas.microsoft.com/office/drawing/2014/main" id="{6171BCAC-8F50-3F89-B6E1-E97DD9AC724D}"/>
              </a:ext>
            </a:extLst>
          </p:cNvPr>
          <p:cNvCxnSpPr>
            <a:cxnSpLocks/>
          </p:cNvCxnSpPr>
          <p:nvPr/>
        </p:nvCxnSpPr>
        <p:spPr>
          <a:xfrm flipH="1">
            <a:off x="9604272" y="2944250"/>
            <a:ext cx="753473" cy="155603"/>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sp>
        <p:nvSpPr>
          <p:cNvPr id="26" name="Ellips 25">
            <a:extLst>
              <a:ext uri="{FF2B5EF4-FFF2-40B4-BE49-F238E27FC236}">
                <a16:creationId xmlns:a16="http://schemas.microsoft.com/office/drawing/2014/main" id="{1522BF89-308A-A509-CD3E-38A60129EC93}"/>
              </a:ext>
            </a:extLst>
          </p:cNvPr>
          <p:cNvSpPr/>
          <p:nvPr/>
        </p:nvSpPr>
        <p:spPr>
          <a:xfrm>
            <a:off x="9367233" y="3088644"/>
            <a:ext cx="141668" cy="125569"/>
          </a:xfrm>
          <a:prstGeom prst="ellipse">
            <a:avLst/>
          </a:prstGeom>
          <a:solidFill>
            <a:schemeClr val="bg1">
              <a:alpha val="847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8" name="Rak 27">
            <a:extLst>
              <a:ext uri="{FF2B5EF4-FFF2-40B4-BE49-F238E27FC236}">
                <a16:creationId xmlns:a16="http://schemas.microsoft.com/office/drawing/2014/main" id="{CF19E817-643E-F00E-BB45-586542705E00}"/>
              </a:ext>
            </a:extLst>
          </p:cNvPr>
          <p:cNvCxnSpPr>
            <a:cxnSpLocks/>
          </p:cNvCxnSpPr>
          <p:nvPr/>
        </p:nvCxnSpPr>
        <p:spPr>
          <a:xfrm flipH="1" flipV="1">
            <a:off x="10739000" y="3022052"/>
            <a:ext cx="710318" cy="383174"/>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sp>
        <p:nvSpPr>
          <p:cNvPr id="29" name="Ellips 28">
            <a:extLst>
              <a:ext uri="{FF2B5EF4-FFF2-40B4-BE49-F238E27FC236}">
                <a16:creationId xmlns:a16="http://schemas.microsoft.com/office/drawing/2014/main" id="{CA44650F-F621-D17D-AC95-257B80A71D16}"/>
              </a:ext>
            </a:extLst>
          </p:cNvPr>
          <p:cNvSpPr/>
          <p:nvPr/>
        </p:nvSpPr>
        <p:spPr>
          <a:xfrm>
            <a:off x="10470119" y="2865056"/>
            <a:ext cx="141668" cy="125569"/>
          </a:xfrm>
          <a:prstGeom prst="ellipse">
            <a:avLst/>
          </a:prstGeom>
          <a:solidFill>
            <a:schemeClr val="bg1">
              <a:alpha val="847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5" name="Rak 34">
            <a:extLst>
              <a:ext uri="{FF2B5EF4-FFF2-40B4-BE49-F238E27FC236}">
                <a16:creationId xmlns:a16="http://schemas.microsoft.com/office/drawing/2014/main" id="{769556AE-9A59-6210-2C41-ECCDE92DAF89}"/>
              </a:ext>
            </a:extLst>
          </p:cNvPr>
          <p:cNvCxnSpPr>
            <a:cxnSpLocks/>
          </p:cNvCxnSpPr>
          <p:nvPr/>
        </p:nvCxnSpPr>
        <p:spPr>
          <a:xfrm flipV="1">
            <a:off x="5873659" y="3948127"/>
            <a:ext cx="109472" cy="1066389"/>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sp>
        <p:nvSpPr>
          <p:cNvPr id="36" name="Ellips 35">
            <a:extLst>
              <a:ext uri="{FF2B5EF4-FFF2-40B4-BE49-F238E27FC236}">
                <a16:creationId xmlns:a16="http://schemas.microsoft.com/office/drawing/2014/main" id="{A04A3E5F-5422-B678-ABD9-6EF3EA5C3EF8}"/>
              </a:ext>
            </a:extLst>
          </p:cNvPr>
          <p:cNvSpPr/>
          <p:nvPr/>
        </p:nvSpPr>
        <p:spPr>
          <a:xfrm>
            <a:off x="5912297" y="3705865"/>
            <a:ext cx="141668" cy="125569"/>
          </a:xfrm>
          <a:prstGeom prst="ellipse">
            <a:avLst/>
          </a:prstGeom>
          <a:solidFill>
            <a:schemeClr val="bg1">
              <a:alpha val="847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9" name="Rak 38">
            <a:extLst>
              <a:ext uri="{FF2B5EF4-FFF2-40B4-BE49-F238E27FC236}">
                <a16:creationId xmlns:a16="http://schemas.microsoft.com/office/drawing/2014/main" id="{6DEE7D98-208F-3853-5A35-3BFA2036AEFC}"/>
              </a:ext>
            </a:extLst>
          </p:cNvPr>
          <p:cNvCxnSpPr>
            <a:cxnSpLocks/>
          </p:cNvCxnSpPr>
          <p:nvPr/>
        </p:nvCxnSpPr>
        <p:spPr>
          <a:xfrm flipH="1" flipV="1">
            <a:off x="7745065" y="3836000"/>
            <a:ext cx="1029417" cy="893254"/>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sp>
        <p:nvSpPr>
          <p:cNvPr id="40" name="Ellips 39">
            <a:extLst>
              <a:ext uri="{FF2B5EF4-FFF2-40B4-BE49-F238E27FC236}">
                <a16:creationId xmlns:a16="http://schemas.microsoft.com/office/drawing/2014/main" id="{FE269D4C-319D-53CF-8A9D-C286C1B9E211}"/>
              </a:ext>
            </a:extLst>
          </p:cNvPr>
          <p:cNvSpPr/>
          <p:nvPr/>
        </p:nvSpPr>
        <p:spPr>
          <a:xfrm>
            <a:off x="7556174" y="3607960"/>
            <a:ext cx="141668" cy="125569"/>
          </a:xfrm>
          <a:prstGeom prst="ellipse">
            <a:avLst/>
          </a:prstGeom>
          <a:solidFill>
            <a:schemeClr val="bg1">
              <a:alpha val="847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1" name="Rak 40">
            <a:extLst>
              <a:ext uri="{FF2B5EF4-FFF2-40B4-BE49-F238E27FC236}">
                <a16:creationId xmlns:a16="http://schemas.microsoft.com/office/drawing/2014/main" id="{95BB48EB-3843-FE8F-19FB-6BD19E47A508}"/>
              </a:ext>
            </a:extLst>
          </p:cNvPr>
          <p:cNvCxnSpPr>
            <a:cxnSpLocks/>
          </p:cNvCxnSpPr>
          <p:nvPr/>
        </p:nvCxnSpPr>
        <p:spPr>
          <a:xfrm flipH="1" flipV="1">
            <a:off x="6768105" y="2310804"/>
            <a:ext cx="230577" cy="633446"/>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sp>
        <p:nvSpPr>
          <p:cNvPr id="42" name="Ellips 41">
            <a:extLst>
              <a:ext uri="{FF2B5EF4-FFF2-40B4-BE49-F238E27FC236}">
                <a16:creationId xmlns:a16="http://schemas.microsoft.com/office/drawing/2014/main" id="{A6042EE0-07B9-8629-1BC9-60FECBA890C7}"/>
              </a:ext>
            </a:extLst>
          </p:cNvPr>
          <p:cNvSpPr/>
          <p:nvPr/>
        </p:nvSpPr>
        <p:spPr>
          <a:xfrm>
            <a:off x="6675335" y="2060431"/>
            <a:ext cx="141668" cy="125569"/>
          </a:xfrm>
          <a:prstGeom prst="ellipse">
            <a:avLst/>
          </a:prstGeom>
          <a:solidFill>
            <a:schemeClr val="bg1">
              <a:alpha val="847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3" name="Rak 42">
            <a:extLst>
              <a:ext uri="{FF2B5EF4-FFF2-40B4-BE49-F238E27FC236}">
                <a16:creationId xmlns:a16="http://schemas.microsoft.com/office/drawing/2014/main" id="{2015CB55-F6DB-AA63-EA5C-616C7BBB9279}"/>
              </a:ext>
            </a:extLst>
          </p:cNvPr>
          <p:cNvCxnSpPr>
            <a:cxnSpLocks/>
          </p:cNvCxnSpPr>
          <p:nvPr/>
        </p:nvCxnSpPr>
        <p:spPr>
          <a:xfrm flipV="1">
            <a:off x="4466131" y="2485623"/>
            <a:ext cx="563840" cy="728590"/>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sp>
        <p:nvSpPr>
          <p:cNvPr id="44" name="Ellips 43">
            <a:extLst>
              <a:ext uri="{FF2B5EF4-FFF2-40B4-BE49-F238E27FC236}">
                <a16:creationId xmlns:a16="http://schemas.microsoft.com/office/drawing/2014/main" id="{CC4C0757-6B7F-35A6-1554-D2126F69C662}"/>
              </a:ext>
            </a:extLst>
          </p:cNvPr>
          <p:cNvSpPr/>
          <p:nvPr/>
        </p:nvSpPr>
        <p:spPr>
          <a:xfrm>
            <a:off x="5051652" y="2261718"/>
            <a:ext cx="141668" cy="125569"/>
          </a:xfrm>
          <a:prstGeom prst="ellipse">
            <a:avLst/>
          </a:prstGeom>
          <a:solidFill>
            <a:schemeClr val="bg1">
              <a:alpha val="847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7" name="Rak 46">
            <a:extLst>
              <a:ext uri="{FF2B5EF4-FFF2-40B4-BE49-F238E27FC236}">
                <a16:creationId xmlns:a16="http://schemas.microsoft.com/office/drawing/2014/main" id="{57D16F72-E014-93C9-9E43-5782786CABC4}"/>
              </a:ext>
            </a:extLst>
          </p:cNvPr>
          <p:cNvCxnSpPr>
            <a:cxnSpLocks/>
          </p:cNvCxnSpPr>
          <p:nvPr/>
        </p:nvCxnSpPr>
        <p:spPr>
          <a:xfrm>
            <a:off x="4442517" y="3405226"/>
            <a:ext cx="1401144" cy="328303"/>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cxnSp>
        <p:nvCxnSpPr>
          <p:cNvPr id="53" name="Rak 52">
            <a:extLst>
              <a:ext uri="{FF2B5EF4-FFF2-40B4-BE49-F238E27FC236}">
                <a16:creationId xmlns:a16="http://schemas.microsoft.com/office/drawing/2014/main" id="{C11DB37C-4F6D-16CB-5A6E-126E4BD7FAAC}"/>
              </a:ext>
            </a:extLst>
          </p:cNvPr>
          <p:cNvCxnSpPr>
            <a:cxnSpLocks/>
          </p:cNvCxnSpPr>
          <p:nvPr/>
        </p:nvCxnSpPr>
        <p:spPr>
          <a:xfrm flipV="1">
            <a:off x="7810216" y="3213639"/>
            <a:ext cx="1444643" cy="430313"/>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cxnSp>
        <p:nvCxnSpPr>
          <p:cNvPr id="64" name="Rak 63">
            <a:extLst>
              <a:ext uri="{FF2B5EF4-FFF2-40B4-BE49-F238E27FC236}">
                <a16:creationId xmlns:a16="http://schemas.microsoft.com/office/drawing/2014/main" id="{73866664-8471-89C8-029D-7EF50DA41BF6}"/>
              </a:ext>
            </a:extLst>
          </p:cNvPr>
          <p:cNvCxnSpPr>
            <a:cxnSpLocks/>
          </p:cNvCxnSpPr>
          <p:nvPr/>
        </p:nvCxnSpPr>
        <p:spPr>
          <a:xfrm flipH="1" flipV="1">
            <a:off x="6931454" y="2186000"/>
            <a:ext cx="2372377" cy="836051"/>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cxnSp>
        <p:nvCxnSpPr>
          <p:cNvPr id="68" name="Rak 67">
            <a:extLst>
              <a:ext uri="{FF2B5EF4-FFF2-40B4-BE49-F238E27FC236}">
                <a16:creationId xmlns:a16="http://schemas.microsoft.com/office/drawing/2014/main" id="{B903192A-406A-B7D7-2968-8DB5FD35F98A}"/>
              </a:ext>
            </a:extLst>
          </p:cNvPr>
          <p:cNvCxnSpPr>
            <a:cxnSpLocks/>
          </p:cNvCxnSpPr>
          <p:nvPr/>
        </p:nvCxnSpPr>
        <p:spPr>
          <a:xfrm flipV="1">
            <a:off x="6155030" y="3705865"/>
            <a:ext cx="1256282" cy="69806"/>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cxnSp>
        <p:nvCxnSpPr>
          <p:cNvPr id="71" name="Rak 70">
            <a:extLst>
              <a:ext uri="{FF2B5EF4-FFF2-40B4-BE49-F238E27FC236}">
                <a16:creationId xmlns:a16="http://schemas.microsoft.com/office/drawing/2014/main" id="{F9D160F1-31E7-2FB4-157A-455ACC7764F7}"/>
              </a:ext>
            </a:extLst>
          </p:cNvPr>
          <p:cNvCxnSpPr>
            <a:cxnSpLocks/>
          </p:cNvCxnSpPr>
          <p:nvPr/>
        </p:nvCxnSpPr>
        <p:spPr>
          <a:xfrm flipV="1">
            <a:off x="2838750" y="2381984"/>
            <a:ext cx="2008674" cy="328303"/>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pic>
        <p:nvPicPr>
          <p:cNvPr id="10" name="Bild 9" descr="Wi-fi med hel fyllning">
            <a:extLst>
              <a:ext uri="{FF2B5EF4-FFF2-40B4-BE49-F238E27FC236}">
                <a16:creationId xmlns:a16="http://schemas.microsoft.com/office/drawing/2014/main" id="{EF96B6F3-AE5A-49BB-C22F-0B22B93FEEC9}"/>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435331" y="3937287"/>
            <a:ext cx="1219940" cy="1219940"/>
          </a:xfrm>
          <a:prstGeom prst="rect">
            <a:avLst/>
          </a:prstGeom>
        </p:spPr>
      </p:pic>
      <p:pic>
        <p:nvPicPr>
          <p:cNvPr id="11" name="Bild 10" descr="Wi-fi med hel fyllning">
            <a:extLst>
              <a:ext uri="{FF2B5EF4-FFF2-40B4-BE49-F238E27FC236}">
                <a16:creationId xmlns:a16="http://schemas.microsoft.com/office/drawing/2014/main" id="{B1D618B8-AFCA-5722-07B4-74B5FA68A5B2}"/>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403295" y="4995530"/>
            <a:ext cx="940727" cy="940727"/>
          </a:xfrm>
          <a:prstGeom prst="rect">
            <a:avLst/>
          </a:prstGeom>
        </p:spPr>
      </p:pic>
      <p:pic>
        <p:nvPicPr>
          <p:cNvPr id="12" name="Bild 11" descr="Wi-fi med hel fyllning">
            <a:extLst>
              <a:ext uri="{FF2B5EF4-FFF2-40B4-BE49-F238E27FC236}">
                <a16:creationId xmlns:a16="http://schemas.microsoft.com/office/drawing/2014/main" id="{66C69367-3B43-625B-04D7-F6760EAAD11C}"/>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887381" y="4035111"/>
            <a:ext cx="940727" cy="940727"/>
          </a:xfrm>
          <a:prstGeom prst="rect">
            <a:avLst/>
          </a:prstGeom>
        </p:spPr>
      </p:pic>
      <p:pic>
        <p:nvPicPr>
          <p:cNvPr id="23" name="Bild 22" descr="Wi-fi med hel fyllning">
            <a:extLst>
              <a:ext uri="{FF2B5EF4-FFF2-40B4-BE49-F238E27FC236}">
                <a16:creationId xmlns:a16="http://schemas.microsoft.com/office/drawing/2014/main" id="{D0328883-8B67-295B-D21E-175D2981931D}"/>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616643" y="4742091"/>
            <a:ext cx="646278" cy="646278"/>
          </a:xfrm>
          <a:prstGeom prst="rect">
            <a:avLst/>
          </a:prstGeom>
        </p:spPr>
      </p:pic>
      <p:pic>
        <p:nvPicPr>
          <p:cNvPr id="25" name="Bild 24" descr="Wi-fi med hel fyllning">
            <a:extLst>
              <a:ext uri="{FF2B5EF4-FFF2-40B4-BE49-F238E27FC236}">
                <a16:creationId xmlns:a16="http://schemas.microsoft.com/office/drawing/2014/main" id="{FA008CD0-EF72-33E7-5700-815E72BAD694}"/>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418592" y="3401286"/>
            <a:ext cx="468021" cy="468021"/>
          </a:xfrm>
          <a:prstGeom prst="rect">
            <a:avLst/>
          </a:prstGeom>
        </p:spPr>
      </p:pic>
      <p:pic>
        <p:nvPicPr>
          <p:cNvPr id="27" name="Bild 26" descr="Wi-fi med hel fyllning">
            <a:extLst>
              <a:ext uri="{FF2B5EF4-FFF2-40B4-BE49-F238E27FC236}">
                <a16:creationId xmlns:a16="http://schemas.microsoft.com/office/drawing/2014/main" id="{B8E649AE-FBF2-BEEA-9F62-FB85759CC587}"/>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779772" y="2827088"/>
            <a:ext cx="646278" cy="646278"/>
          </a:xfrm>
          <a:prstGeom prst="rect">
            <a:avLst/>
          </a:prstGeom>
        </p:spPr>
      </p:pic>
      <p:pic>
        <p:nvPicPr>
          <p:cNvPr id="30" name="Bild 29" descr="Wi-fi med hel fyllning">
            <a:extLst>
              <a:ext uri="{FF2B5EF4-FFF2-40B4-BE49-F238E27FC236}">
                <a16:creationId xmlns:a16="http://schemas.microsoft.com/office/drawing/2014/main" id="{90951279-8806-652B-D31C-679DB44A5F4A}"/>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01822" y="2541405"/>
            <a:ext cx="672234" cy="672234"/>
          </a:xfrm>
          <a:prstGeom prst="rect">
            <a:avLst/>
          </a:prstGeom>
        </p:spPr>
      </p:pic>
      <p:cxnSp>
        <p:nvCxnSpPr>
          <p:cNvPr id="2" name="Rak 1">
            <a:extLst>
              <a:ext uri="{FF2B5EF4-FFF2-40B4-BE49-F238E27FC236}">
                <a16:creationId xmlns:a16="http://schemas.microsoft.com/office/drawing/2014/main" id="{BD5D802B-3BD9-DC25-50E3-767B12FAE340}"/>
              </a:ext>
            </a:extLst>
          </p:cNvPr>
          <p:cNvCxnSpPr>
            <a:cxnSpLocks/>
          </p:cNvCxnSpPr>
          <p:nvPr/>
        </p:nvCxnSpPr>
        <p:spPr>
          <a:xfrm flipV="1">
            <a:off x="5323404" y="2161881"/>
            <a:ext cx="1204718" cy="114152"/>
          </a:xfrm>
          <a:prstGeom prst="line">
            <a:avLst/>
          </a:prstGeom>
          <a:ln w="57150">
            <a:solidFill>
              <a:schemeClr val="bg1">
                <a:alpha val="69587"/>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443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descr="En bild som visar utomhus, moln, himmel, träd&#10;&#10;Automatiskt genererad beskrivning">
            <a:extLst>
              <a:ext uri="{FF2B5EF4-FFF2-40B4-BE49-F238E27FC236}">
                <a16:creationId xmlns:a16="http://schemas.microsoft.com/office/drawing/2014/main" id="{BEA4F1AD-5623-F1F7-4496-7F0C61B1C81B}"/>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a:fillRect/>
          </a:stretch>
        </p:blipFill>
        <p:spPr/>
      </p:pic>
      <p:sp>
        <p:nvSpPr>
          <p:cNvPr id="8" name="Rektangel 7">
            <a:extLst>
              <a:ext uri="{FF2B5EF4-FFF2-40B4-BE49-F238E27FC236}">
                <a16:creationId xmlns:a16="http://schemas.microsoft.com/office/drawing/2014/main" id="{F3F2D145-9FC8-AA1B-6988-7E107F8376AB}"/>
              </a:ext>
            </a:extLst>
          </p:cNvPr>
          <p:cNvSpPr/>
          <p:nvPr/>
        </p:nvSpPr>
        <p:spPr>
          <a:xfrm>
            <a:off x="-1" y="0"/>
            <a:ext cx="12192000" cy="6859980"/>
          </a:xfrm>
          <a:prstGeom prst="rect">
            <a:avLst/>
          </a:prstGeom>
          <a:solidFill>
            <a:schemeClr val="accent2">
              <a:lumMod val="75000"/>
              <a:alpha val="6487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18C46B07-178F-BFA2-3FC5-447235FEDAC7}"/>
              </a:ext>
            </a:extLst>
          </p:cNvPr>
          <p:cNvSpPr>
            <a:spLocks noGrp="1"/>
          </p:cNvSpPr>
          <p:nvPr>
            <p:ph type="title"/>
          </p:nvPr>
        </p:nvSpPr>
        <p:spPr/>
        <p:txBody>
          <a:bodyPr/>
          <a:lstStyle/>
          <a:p>
            <a:r>
              <a:rPr lang="sv-SE">
                <a:solidFill>
                  <a:schemeClr val="bg1"/>
                </a:solidFill>
              </a:rPr>
              <a:t>Att leverera flexibilitet – är en process</a:t>
            </a:r>
          </a:p>
        </p:txBody>
      </p:sp>
      <p:sp>
        <p:nvSpPr>
          <p:cNvPr id="5" name="Platshållare för text 4">
            <a:extLst>
              <a:ext uri="{FF2B5EF4-FFF2-40B4-BE49-F238E27FC236}">
                <a16:creationId xmlns:a16="http://schemas.microsoft.com/office/drawing/2014/main" id="{D4847A74-CD3A-08A3-4DBF-C489D8B7083B}"/>
              </a:ext>
            </a:extLst>
          </p:cNvPr>
          <p:cNvSpPr>
            <a:spLocks noGrp="1"/>
          </p:cNvSpPr>
          <p:nvPr>
            <p:ph type="body" sz="quarter" idx="14"/>
          </p:nvPr>
        </p:nvSpPr>
        <p:spPr/>
        <p:txBody>
          <a:bodyPr/>
          <a:lstStyle/>
          <a:p>
            <a:endParaRPr lang="sv-SE"/>
          </a:p>
        </p:txBody>
      </p:sp>
      <p:pic>
        <p:nvPicPr>
          <p:cNvPr id="66" name="Bild 65">
            <a:extLst>
              <a:ext uri="{FF2B5EF4-FFF2-40B4-BE49-F238E27FC236}">
                <a16:creationId xmlns:a16="http://schemas.microsoft.com/office/drawing/2014/main" id="{AF3CC0D8-D00C-DD3A-6ED5-22B24AB54F82}"/>
              </a:ext>
            </a:extLst>
          </p:cNvPr>
          <p:cNvPicPr>
            <a:picLocks noChangeAspect="1"/>
          </p:cNvPicPr>
          <p:nvPr/>
        </p:nvPicPr>
        <p:blipFill>
          <a:blip r:embed="rId4">
            <a:extLst>
              <a:ext uri="{96DAC541-7B7A-43D3-8B79-37D633B846F1}">
                <asvg:svgBlip xmlns:asvg="http://schemas.microsoft.com/office/drawing/2016/SVG/main" r:embed="rId5"/>
              </a:ext>
            </a:extLst>
          </a:blip>
          <a:srcRect l="4148" r="1878"/>
          <a:stretch/>
        </p:blipFill>
        <p:spPr>
          <a:xfrm>
            <a:off x="965199" y="1569085"/>
            <a:ext cx="10261600" cy="4898037"/>
          </a:xfrm>
          <a:prstGeom prst="rect">
            <a:avLst/>
          </a:prstGeom>
        </p:spPr>
      </p:pic>
    </p:spTree>
    <p:extLst>
      <p:ext uri="{BB962C8B-B14F-4D97-AF65-F5344CB8AC3E}">
        <p14:creationId xmlns:p14="http://schemas.microsoft.com/office/powerpoint/2010/main" val="27309887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41B1706F-F88E-C79A-6E44-A509F9EDFA72}"/>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p:blipFill>
        <p:spPr>
          <a:xfrm>
            <a:off x="0" y="0"/>
            <a:ext cx="12192000" cy="6858000"/>
          </a:xfrm>
        </p:spPr>
      </p:pic>
      <p:sp>
        <p:nvSpPr>
          <p:cNvPr id="8" name="Rektangel 7">
            <a:extLst>
              <a:ext uri="{FF2B5EF4-FFF2-40B4-BE49-F238E27FC236}">
                <a16:creationId xmlns:a16="http://schemas.microsoft.com/office/drawing/2014/main" id="{83366098-ACA1-751C-A731-CE611BCD87A9}"/>
              </a:ext>
            </a:extLst>
          </p:cNvPr>
          <p:cNvSpPr/>
          <p:nvPr/>
        </p:nvSpPr>
        <p:spPr>
          <a:xfrm>
            <a:off x="0" y="0"/>
            <a:ext cx="12192000" cy="6858000"/>
          </a:xfrm>
          <a:prstGeom prst="rect">
            <a:avLst/>
          </a:prstGeom>
          <a:solidFill>
            <a:schemeClr val="accent2">
              <a:alpha val="4588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0E2F8F1B-82E4-42E6-1832-BD61FAB412C4}"/>
              </a:ext>
            </a:extLst>
          </p:cNvPr>
          <p:cNvSpPr>
            <a:spLocks noGrp="1"/>
          </p:cNvSpPr>
          <p:nvPr>
            <p:ph type="title"/>
          </p:nvPr>
        </p:nvSpPr>
        <p:spPr>
          <a:xfrm>
            <a:off x="623887" y="3276194"/>
            <a:ext cx="10944225" cy="537104"/>
          </a:xfrm>
        </p:spPr>
        <p:txBody>
          <a:bodyPr>
            <a:normAutofit fontScale="90000"/>
          </a:bodyPr>
          <a:lstStyle/>
          <a:p>
            <a:pPr algn="ctr"/>
            <a:r>
              <a:rPr lang="sv-SE">
                <a:solidFill>
                  <a:schemeClr val="bg1"/>
                </a:solidFill>
              </a:rPr>
              <a:t>Flexibilitet skapar förutsättningar att hantera energiomställningen på ett resurseffektivt sätt</a:t>
            </a:r>
          </a:p>
        </p:txBody>
      </p:sp>
      <p:sp>
        <p:nvSpPr>
          <p:cNvPr id="5" name="Platshållare för text 4">
            <a:extLst>
              <a:ext uri="{FF2B5EF4-FFF2-40B4-BE49-F238E27FC236}">
                <a16:creationId xmlns:a16="http://schemas.microsoft.com/office/drawing/2014/main" id="{8F1E1E1B-F9F8-88C3-1258-9FAB0FEEB79C}"/>
              </a:ext>
            </a:extLst>
          </p:cNvPr>
          <p:cNvSpPr>
            <a:spLocks noGrp="1"/>
          </p:cNvSpPr>
          <p:nvPr>
            <p:ph type="body" sz="quarter" idx="14"/>
          </p:nvPr>
        </p:nvSpPr>
        <p:spPr/>
        <p:txBody>
          <a:bodyPr/>
          <a:lstStyle/>
          <a:p>
            <a:endParaRPr lang="sv-SE"/>
          </a:p>
        </p:txBody>
      </p:sp>
    </p:spTree>
    <p:extLst>
      <p:ext uri="{BB962C8B-B14F-4D97-AF65-F5344CB8AC3E}">
        <p14:creationId xmlns:p14="http://schemas.microsoft.com/office/powerpoint/2010/main" val="38945763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FAD4F-1F60-D077-DC8E-6C69995A6783}"/>
            </a:ext>
          </a:extLst>
        </p:cNvPr>
        <p:cNvGrpSpPr/>
        <p:nvPr/>
      </p:nvGrpSpPr>
      <p:grpSpPr>
        <a:xfrm>
          <a:off x="0" y="0"/>
          <a:ext cx="0" cy="0"/>
          <a:chOff x="0" y="0"/>
          <a:chExt cx="0" cy="0"/>
        </a:xfrm>
      </p:grpSpPr>
      <p:pic>
        <p:nvPicPr>
          <p:cNvPr id="7" name="Platshållare för bild 6" descr="En bild som visar soluppgång, landskap, himmel, utomhus&#10;&#10;Automatiskt genererad beskrivning">
            <a:extLst>
              <a:ext uri="{FF2B5EF4-FFF2-40B4-BE49-F238E27FC236}">
                <a16:creationId xmlns:a16="http://schemas.microsoft.com/office/drawing/2014/main" id="{FBD7BDD0-5E3D-A386-E669-DF5785125192}"/>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8" name="Rektangel 7">
            <a:extLst>
              <a:ext uri="{FF2B5EF4-FFF2-40B4-BE49-F238E27FC236}">
                <a16:creationId xmlns:a16="http://schemas.microsoft.com/office/drawing/2014/main" id="{22A7D32A-E317-8A44-CFB9-73E644C11C96}"/>
              </a:ext>
            </a:extLst>
          </p:cNvPr>
          <p:cNvSpPr/>
          <p:nvPr/>
        </p:nvSpPr>
        <p:spPr>
          <a:xfrm>
            <a:off x="-1" y="5733535"/>
            <a:ext cx="12191999" cy="9506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Picture 2" descr="Ett energisamarbete för framtiden - Stand Up For Energy">
            <a:extLst>
              <a:ext uri="{FF2B5EF4-FFF2-40B4-BE49-F238E27FC236}">
                <a16:creationId xmlns:a16="http://schemas.microsoft.com/office/drawing/2014/main" id="{6AF93E61-3B33-1CDA-5E72-C2CA27ABFBE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269155" y="5899785"/>
            <a:ext cx="1007597" cy="64257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Startsida | AIMday Home">
            <a:extLst>
              <a:ext uri="{FF2B5EF4-FFF2-40B4-BE49-F238E27FC236}">
                <a16:creationId xmlns:a16="http://schemas.microsoft.com/office/drawing/2014/main" id="{5CE5DF65-E4B9-34B7-6D33-F2E79779E64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476488" y="5967906"/>
            <a:ext cx="566137" cy="538110"/>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Rak 13">
            <a:extLst>
              <a:ext uri="{FF2B5EF4-FFF2-40B4-BE49-F238E27FC236}">
                <a16:creationId xmlns:a16="http://schemas.microsoft.com/office/drawing/2014/main" id="{EB72A9C9-8646-C059-6697-CADEF1FAF1E2}"/>
              </a:ext>
            </a:extLst>
          </p:cNvPr>
          <p:cNvCxnSpPr/>
          <p:nvPr/>
        </p:nvCxnSpPr>
        <p:spPr>
          <a:xfrm>
            <a:off x="4153838" y="5943192"/>
            <a:ext cx="0" cy="593814"/>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pic>
        <p:nvPicPr>
          <p:cNvPr id="16" name="Bildobjekt 15" descr="En bild som visar Teckensnitt, Grafik, logotyp, symbol&#10;&#10;Automatiskt genererad beskrivning">
            <a:extLst>
              <a:ext uri="{FF2B5EF4-FFF2-40B4-BE49-F238E27FC236}">
                <a16:creationId xmlns:a16="http://schemas.microsoft.com/office/drawing/2014/main" id="{91634CC2-21AE-E595-DD77-32F0D04C8DA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14905" y="5889017"/>
            <a:ext cx="2052341" cy="751594"/>
          </a:xfrm>
          <a:prstGeom prst="rect">
            <a:avLst/>
          </a:prstGeom>
        </p:spPr>
      </p:pic>
      <p:pic>
        <p:nvPicPr>
          <p:cNvPr id="18" name="Bildobjekt 17" descr="En bild som visar Teckensnitt, Grafik, grafisk design, text&#10;&#10;Automatiskt genererad beskrivning">
            <a:extLst>
              <a:ext uri="{FF2B5EF4-FFF2-40B4-BE49-F238E27FC236}">
                <a16:creationId xmlns:a16="http://schemas.microsoft.com/office/drawing/2014/main" id="{8C4777BB-AE06-465F-B168-278C158EED3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1221" y="5810038"/>
            <a:ext cx="2765189" cy="930497"/>
          </a:xfrm>
          <a:prstGeom prst="rect">
            <a:avLst/>
          </a:prstGeom>
        </p:spPr>
      </p:pic>
      <p:sp>
        <p:nvSpPr>
          <p:cNvPr id="19" name="Rubrik 5">
            <a:extLst>
              <a:ext uri="{FF2B5EF4-FFF2-40B4-BE49-F238E27FC236}">
                <a16:creationId xmlns:a16="http://schemas.microsoft.com/office/drawing/2014/main" id="{71126D71-3753-73D0-A238-CA3D23052184}"/>
              </a:ext>
            </a:extLst>
          </p:cNvPr>
          <p:cNvSpPr txBox="1">
            <a:spLocks/>
          </p:cNvSpPr>
          <p:nvPr/>
        </p:nvSpPr>
        <p:spPr>
          <a:xfrm>
            <a:off x="104838" y="489050"/>
            <a:ext cx="8751167" cy="1112230"/>
          </a:xfrm>
          <a:prstGeom prst="rect">
            <a:avLst/>
          </a:prstGeom>
          <a:noFill/>
        </p:spPr>
        <p:txBody>
          <a:bodyPr lIns="576000" tIns="360000" rIns="360000" bIns="360000" anchor="ctr"/>
          <a:lstStyle>
            <a:lvl1pPr algn="l" defTabSz="914400" rtl="0" eaLnBrk="1" latinLnBrk="0" hangingPunct="1">
              <a:lnSpc>
                <a:spcPct val="90000"/>
              </a:lnSpc>
              <a:spcBef>
                <a:spcPct val="0"/>
              </a:spcBef>
              <a:buNone/>
              <a:defRPr sz="3600" b="1" kern="1200">
                <a:solidFill>
                  <a:schemeClr val="accent1"/>
                </a:solidFill>
                <a:latin typeface="Century Gothic" panose="020B0502020202020204" pitchFamily="34" charset="0"/>
                <a:ea typeface="+mj-ea"/>
                <a:cs typeface="+mj-cs"/>
              </a:defRPr>
            </a:lvl1pPr>
          </a:lstStyle>
          <a:p>
            <a:r>
              <a:rPr lang="sv-SE">
                <a:solidFill>
                  <a:schemeClr val="bg1"/>
                </a:solidFill>
                <a:latin typeface="+mj-lt"/>
              </a:rPr>
              <a:t>Publikationer av </a:t>
            </a:r>
            <a:r>
              <a:rPr lang="sv-SE" err="1">
                <a:solidFill>
                  <a:schemeClr val="bg1"/>
                </a:solidFill>
                <a:latin typeface="+mj-lt"/>
              </a:rPr>
              <a:t>FlexAbility</a:t>
            </a:r>
            <a:endParaRPr lang="sv-SE" b="0" i="1">
              <a:solidFill>
                <a:schemeClr val="bg1"/>
              </a:solidFill>
              <a:latin typeface="+mj-lt"/>
            </a:endParaRPr>
          </a:p>
        </p:txBody>
      </p:sp>
      <p:pic>
        <p:nvPicPr>
          <p:cNvPr id="2" name="Bildobjekt 1" descr="En bild som visar text, skärmbild, Teckensnitt&#10;&#10;AI-genererat innehåll kan vara felaktigt.">
            <a:extLst>
              <a:ext uri="{FF2B5EF4-FFF2-40B4-BE49-F238E27FC236}">
                <a16:creationId xmlns:a16="http://schemas.microsoft.com/office/drawing/2014/main" id="{3764C8D1-2BDF-75F0-DF09-8CABA8E129F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21159575">
            <a:off x="4869395" y="2313023"/>
            <a:ext cx="1586947" cy="2245729"/>
          </a:xfrm>
          <a:prstGeom prst="rect">
            <a:avLst/>
          </a:prstGeom>
        </p:spPr>
      </p:pic>
      <p:pic>
        <p:nvPicPr>
          <p:cNvPr id="3" name="Bildobjekt 2" descr="En bild som visar text, skärmbild, Teckensnitt&#10;&#10;AI-genererat innehåll kan vara felaktigt.">
            <a:extLst>
              <a:ext uri="{FF2B5EF4-FFF2-40B4-BE49-F238E27FC236}">
                <a16:creationId xmlns:a16="http://schemas.microsoft.com/office/drawing/2014/main" id="{BE1C048A-6ECC-3065-ACFD-1B48C3F5A16B}"/>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845472" y="1797588"/>
            <a:ext cx="1586947" cy="2245729"/>
          </a:xfrm>
          <a:prstGeom prst="rect">
            <a:avLst/>
          </a:prstGeom>
        </p:spPr>
      </p:pic>
      <p:pic>
        <p:nvPicPr>
          <p:cNvPr id="4" name="Bildobjekt 3" descr="En bild som visar text, skärmbild, Teckensnitt, design&#10;&#10;AI-genererat innehåll kan vara felaktigt.">
            <a:extLst>
              <a:ext uri="{FF2B5EF4-FFF2-40B4-BE49-F238E27FC236}">
                <a16:creationId xmlns:a16="http://schemas.microsoft.com/office/drawing/2014/main" id="{D6D89678-BB95-B211-2DB7-718620750C35}"/>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rot="168391">
            <a:off x="10083737" y="2173617"/>
            <a:ext cx="1586947" cy="2245729"/>
          </a:xfrm>
          <a:prstGeom prst="rect">
            <a:avLst/>
          </a:prstGeom>
        </p:spPr>
      </p:pic>
      <p:pic>
        <p:nvPicPr>
          <p:cNvPr id="5" name="Bildobjekt 4" descr="En bild som visar text, skärmbild, Teckensnitt&#10;&#10;AI-genererat innehåll kan vara felaktigt.">
            <a:extLst>
              <a:ext uri="{FF2B5EF4-FFF2-40B4-BE49-F238E27FC236}">
                <a16:creationId xmlns:a16="http://schemas.microsoft.com/office/drawing/2014/main" id="{87752B98-F321-4CBA-D2CE-4534833E0EE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239262">
            <a:off x="6172165" y="2057331"/>
            <a:ext cx="1586947" cy="2245729"/>
          </a:xfrm>
          <a:prstGeom prst="rect">
            <a:avLst/>
          </a:prstGeom>
        </p:spPr>
      </p:pic>
      <p:pic>
        <p:nvPicPr>
          <p:cNvPr id="6" name="Picture 3" descr="A water with power lines in the background&#10;&#10;AI-generated content may be incorrect.">
            <a:extLst>
              <a:ext uri="{FF2B5EF4-FFF2-40B4-BE49-F238E27FC236}">
                <a16:creationId xmlns:a16="http://schemas.microsoft.com/office/drawing/2014/main" id="{4AFE775F-D398-546A-2AFF-2D421968A0CB}"/>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rot="21436831">
            <a:off x="7474862" y="2312268"/>
            <a:ext cx="1597360" cy="2247241"/>
          </a:xfrm>
          <a:prstGeom prst="rect">
            <a:avLst/>
          </a:prstGeom>
        </p:spPr>
      </p:pic>
      <p:pic>
        <p:nvPicPr>
          <p:cNvPr id="10" name="Bildobjekt 9" descr="En bild som visar Grafik, grafisk design, design&#10;&#10;AI-genererat innehåll kan vara felaktigt.">
            <a:extLst>
              <a:ext uri="{FF2B5EF4-FFF2-40B4-BE49-F238E27FC236}">
                <a16:creationId xmlns:a16="http://schemas.microsoft.com/office/drawing/2014/main" id="{640A7C78-C0C4-9291-9573-C7038DE2C2C4}"/>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832515" y="5859288"/>
            <a:ext cx="2892197" cy="614592"/>
          </a:xfrm>
          <a:prstGeom prst="rect">
            <a:avLst/>
          </a:prstGeom>
        </p:spPr>
      </p:pic>
      <p:cxnSp>
        <p:nvCxnSpPr>
          <p:cNvPr id="15" name="Rak 14">
            <a:extLst>
              <a:ext uri="{FF2B5EF4-FFF2-40B4-BE49-F238E27FC236}">
                <a16:creationId xmlns:a16="http://schemas.microsoft.com/office/drawing/2014/main" id="{AAD14F81-F67C-D6D2-C22F-D3E2687EE630}"/>
              </a:ext>
            </a:extLst>
          </p:cNvPr>
          <p:cNvCxnSpPr>
            <a:cxnSpLocks/>
          </p:cNvCxnSpPr>
          <p:nvPr/>
        </p:nvCxnSpPr>
        <p:spPr>
          <a:xfrm>
            <a:off x="8379502" y="5881183"/>
            <a:ext cx="0" cy="6811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ruta 19">
            <a:extLst>
              <a:ext uri="{FF2B5EF4-FFF2-40B4-BE49-F238E27FC236}">
                <a16:creationId xmlns:a16="http://schemas.microsoft.com/office/drawing/2014/main" id="{315A920B-85CC-7208-35A0-3D0079E02D70}"/>
              </a:ext>
            </a:extLst>
          </p:cNvPr>
          <p:cNvSpPr txBox="1"/>
          <p:nvPr/>
        </p:nvSpPr>
        <p:spPr>
          <a:xfrm>
            <a:off x="10278979" y="192507"/>
            <a:ext cx="1913021" cy="646331"/>
          </a:xfrm>
          <a:prstGeom prst="rect">
            <a:avLst/>
          </a:prstGeom>
          <a:noFill/>
        </p:spPr>
        <p:txBody>
          <a:bodyPr wrap="square" rtlCol="0">
            <a:spAutoFit/>
          </a:bodyPr>
          <a:lstStyle/>
          <a:p>
            <a:pPr algn="ctr"/>
            <a:r>
              <a:rPr lang="sv-SE" b="1" i="0" err="1">
                <a:solidFill>
                  <a:schemeClr val="bg1"/>
                </a:solidFill>
                <a:effectLst/>
                <a:latin typeface="Faktum" panose="020B0003030202060203" pitchFamily="34" charset="0"/>
              </a:rPr>
              <a:t>FlexAbility</a:t>
            </a:r>
            <a:endParaRPr lang="sv-SE" b="1" i="0">
              <a:solidFill>
                <a:schemeClr val="bg1"/>
              </a:solidFill>
              <a:effectLst/>
              <a:latin typeface="Faktum" panose="020B0003030202060203" pitchFamily="34" charset="0"/>
            </a:endParaRPr>
          </a:p>
          <a:p>
            <a:endParaRPr lang="sv-SE"/>
          </a:p>
        </p:txBody>
      </p:sp>
      <p:pic>
        <p:nvPicPr>
          <p:cNvPr id="21" name="Bildobjekt 20" descr="En bild som visar text, skärmbild, Teckensnitt, Varumärke&#10;&#10;AI-genererat innehåll kan vara felaktigt.">
            <a:extLst>
              <a:ext uri="{FF2B5EF4-FFF2-40B4-BE49-F238E27FC236}">
                <a16:creationId xmlns:a16="http://schemas.microsoft.com/office/drawing/2014/main" id="{EE1BABB5-36C1-4D37-E820-50800EEED143}"/>
              </a:ext>
            </a:extLst>
          </p:cNvPr>
          <p:cNvPicPr>
            <a:picLocks noChangeAspect="1"/>
          </p:cNvPicPr>
          <p:nvPr/>
        </p:nvPicPr>
        <p:blipFill>
          <a:blip r:embed="rId14" cstate="print">
            <a:extLst>
              <a:ext uri="{28A0092B-C50C-407E-A947-70E740481C1C}">
                <a14:useLocalDpi xmlns:a14="http://schemas.microsoft.com/office/drawing/2010/main"/>
              </a:ext>
            </a:extLst>
          </a:blip>
          <a:srcRect/>
          <a:stretch>
            <a:fillRect/>
          </a:stretch>
        </p:blipFill>
        <p:spPr>
          <a:xfrm rot="21200465">
            <a:off x="930340" y="1925761"/>
            <a:ext cx="1658483" cy="2361092"/>
          </a:xfrm>
          <a:prstGeom prst="rect">
            <a:avLst/>
          </a:prstGeom>
          <a:ln>
            <a:noFill/>
          </a:ln>
          <a:effectLst>
            <a:outerShdw blurRad="292100" dist="139700" dir="2700000" algn="tl" rotWithShape="0">
              <a:srgbClr val="333333">
                <a:alpha val="65000"/>
              </a:srgbClr>
            </a:outerShdw>
          </a:effectLst>
        </p:spPr>
      </p:pic>
      <p:pic>
        <p:nvPicPr>
          <p:cNvPr id="27" name="Bildobjekt 26" descr="En bild som visar text, skärmbild, brev, design&#10;&#10;AI-genererat innehåll kan vara felaktigt.">
            <a:extLst>
              <a:ext uri="{FF2B5EF4-FFF2-40B4-BE49-F238E27FC236}">
                <a16:creationId xmlns:a16="http://schemas.microsoft.com/office/drawing/2014/main" id="{BD2A6A6F-FCB5-4979-EBD9-C369561B8EEB}"/>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rot="21361135">
            <a:off x="1937156" y="2642972"/>
            <a:ext cx="1509502" cy="2141093"/>
          </a:xfrm>
          <a:prstGeom prst="rect">
            <a:avLst/>
          </a:prstGeom>
        </p:spPr>
      </p:pic>
      <p:pic>
        <p:nvPicPr>
          <p:cNvPr id="25" name="Bildobjekt 24" descr="En bild som visar text, gräs, moln, himmel&#10;&#10;AI-genererat innehåll kan vara felaktigt.">
            <a:extLst>
              <a:ext uri="{FF2B5EF4-FFF2-40B4-BE49-F238E27FC236}">
                <a16:creationId xmlns:a16="http://schemas.microsoft.com/office/drawing/2014/main" id="{CFAACB1B-68FB-0B09-63D3-02AFFDA13190}"/>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rot="304549">
            <a:off x="2879928" y="2081709"/>
            <a:ext cx="1574887" cy="2248381"/>
          </a:xfrm>
          <a:prstGeom prst="rect">
            <a:avLst/>
          </a:prstGeom>
        </p:spPr>
      </p:pic>
      <p:sp>
        <p:nvSpPr>
          <p:cNvPr id="9" name="Rektangel 8">
            <a:extLst>
              <a:ext uri="{FF2B5EF4-FFF2-40B4-BE49-F238E27FC236}">
                <a16:creationId xmlns:a16="http://schemas.microsoft.com/office/drawing/2014/main" id="{942A8949-79A5-8B6F-7A02-44D61D981B58}"/>
              </a:ext>
            </a:extLst>
          </p:cNvPr>
          <p:cNvSpPr/>
          <p:nvPr/>
        </p:nvSpPr>
        <p:spPr>
          <a:xfrm>
            <a:off x="8379502" y="4837075"/>
            <a:ext cx="3059685" cy="519429"/>
          </a:xfrm>
          <a:prstGeom prst="rect">
            <a:avLst/>
          </a:prstGeom>
          <a:solidFill>
            <a:schemeClr val="accent2">
              <a:alpha val="5275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a:extLst>
              <a:ext uri="{FF2B5EF4-FFF2-40B4-BE49-F238E27FC236}">
                <a16:creationId xmlns:a16="http://schemas.microsoft.com/office/drawing/2014/main" id="{68EFBAA8-B00F-CD42-F9A0-6C659FB810EA}"/>
              </a:ext>
            </a:extLst>
          </p:cNvPr>
          <p:cNvSpPr txBox="1"/>
          <p:nvPr/>
        </p:nvSpPr>
        <p:spPr>
          <a:xfrm>
            <a:off x="8420142" y="4927511"/>
            <a:ext cx="3230589" cy="338554"/>
          </a:xfrm>
          <a:prstGeom prst="rect">
            <a:avLst/>
          </a:prstGeom>
          <a:noFill/>
        </p:spPr>
        <p:txBody>
          <a:bodyPr wrap="square" rtlCol="0">
            <a:spAutoFit/>
          </a:bodyPr>
          <a:lstStyle/>
          <a:p>
            <a:pPr>
              <a:spcAft>
                <a:spcPts val="600"/>
              </a:spcAft>
            </a:pPr>
            <a:r>
              <a:rPr lang="sv-SE" sz="1600">
                <a:solidFill>
                  <a:schemeClr val="accent1">
                    <a:lumMod val="20000"/>
                    <a:lumOff val="80000"/>
                  </a:schemeClr>
                </a:solidFill>
                <a:hlinkClick r:id="rId17">
                  <a:extLst>
                    <a:ext uri="{A12FA001-AC4F-418D-AE19-62706E023703}">
                      <ahyp:hlinkClr xmlns:ahyp="http://schemas.microsoft.com/office/drawing/2018/hyperlinkcolor" val="tx"/>
                    </a:ext>
                  </a:extLst>
                </a:hlinkClick>
              </a:rPr>
              <a:t>www.powercircle.org/flexability</a:t>
            </a:r>
            <a:r>
              <a:rPr lang="sv-SE" sz="1600">
                <a:solidFill>
                  <a:schemeClr val="accent1">
                    <a:lumMod val="20000"/>
                    <a:lumOff val="80000"/>
                  </a:schemeClr>
                </a:solidFill>
              </a:rPr>
              <a:t>  </a:t>
            </a:r>
          </a:p>
        </p:txBody>
      </p:sp>
    </p:spTree>
    <p:extLst>
      <p:ext uri="{BB962C8B-B14F-4D97-AF65-F5344CB8AC3E}">
        <p14:creationId xmlns:p14="http://schemas.microsoft.com/office/powerpoint/2010/main" val="4187983774"/>
      </p:ext>
    </p:extLst>
  </p:cSld>
  <p:clrMapOvr>
    <a:masterClrMapping/>
  </p:clrMapOvr>
</p:sld>
</file>

<file path=ppt/theme/theme1.xml><?xml version="1.0" encoding="utf-8"?>
<a:theme xmlns:a="http://schemas.openxmlformats.org/drawingml/2006/main" name="Office-tema">
  <a:themeElements>
    <a:clrScheme name="PC färger">
      <a:dk1>
        <a:srgbClr val="000000"/>
      </a:dk1>
      <a:lt1>
        <a:srgbClr val="FFFFFF"/>
      </a:lt1>
      <a:dk2>
        <a:srgbClr val="3F3F3F"/>
      </a:dk2>
      <a:lt2>
        <a:srgbClr val="E9E9E9"/>
      </a:lt2>
      <a:accent1>
        <a:srgbClr val="E3005C"/>
      </a:accent1>
      <a:accent2>
        <a:srgbClr val="A02679"/>
      </a:accent2>
      <a:accent3>
        <a:srgbClr val="56AB8A"/>
      </a:accent3>
      <a:accent4>
        <a:srgbClr val="30BDC1"/>
      </a:accent4>
      <a:accent5>
        <a:srgbClr val="7CB736"/>
      </a:accent5>
      <a:accent6>
        <a:srgbClr val="F5B101"/>
      </a:accent6>
      <a:hlink>
        <a:srgbClr val="EA2C6A"/>
      </a:hlink>
      <a:folHlink>
        <a:srgbClr val="A0267A"/>
      </a:folHlink>
    </a:clrScheme>
    <a:fontScheme name="PowerCircle">
      <a:majorFont>
        <a:latin typeface="Century Gothic"/>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3" id="{35351276-7AAD-FD4D-AF3E-D153442384BB}" vid="{D777B089-9CE4-6541-8BA2-147D39729AC5}"/>
    </a:ext>
  </a:extLst>
</a:theme>
</file>

<file path=ppt/theme/theme2.xml><?xml version="1.0" encoding="utf-8"?>
<a:theme xmlns:a="http://schemas.openxmlformats.org/drawingml/2006/main" name="UU-tema VIT">
  <a:themeElements>
    <a:clrScheme name="Grå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_mall_2024-05-02.potx [Skrivskyddad]" id="{0E335CA2-A50D-407C-9519-D3B88ED45C81}" vid="{1755F6FB-FD89-4F23-B5E8-5B4188E49BB3}"/>
    </a:ext>
  </a:extLst>
</a:theme>
</file>

<file path=ppt/theme/theme3.xml><?xml version="1.0" encoding="utf-8"?>
<a:theme xmlns:a="http://schemas.openxmlformats.org/drawingml/2006/main" name="Blank">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Office-tema">
  <a:themeElements>
    <a:clrScheme name="PowerCircle">
      <a:dk1>
        <a:sysClr val="windowText" lastClr="000000"/>
      </a:dk1>
      <a:lt1>
        <a:sysClr val="window" lastClr="FFFFFF"/>
      </a:lt1>
      <a:dk2>
        <a:srgbClr val="3F3F3F"/>
      </a:dk2>
      <a:lt2>
        <a:srgbClr val="E9E9E9"/>
      </a:lt2>
      <a:accent1>
        <a:srgbClr val="E3005C"/>
      </a:accent1>
      <a:accent2>
        <a:srgbClr val="A0267A"/>
      </a:accent2>
      <a:accent3>
        <a:srgbClr val="56AB8B"/>
      </a:accent3>
      <a:accent4>
        <a:srgbClr val="F280A5"/>
      </a:accent4>
      <a:accent5>
        <a:srgbClr val="DB67B7"/>
      </a:accent5>
      <a:accent6>
        <a:srgbClr val="99CCB9"/>
      </a:accent6>
      <a:hlink>
        <a:srgbClr val="EA2C6A"/>
      </a:hlink>
      <a:folHlink>
        <a:srgbClr val="A0267A"/>
      </a:folHlink>
    </a:clrScheme>
    <a:fontScheme name="PowerCircle">
      <a:majorFont>
        <a:latin typeface="Century Gothic"/>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5" id="{DE2F9EC6-D68E-AA47-91D5-931CBE4120E2}" vid="{0D9240D1-9116-E442-84C5-39E2013040CA}"/>
    </a:ext>
  </a:extLst>
</a:theme>
</file>

<file path=ppt/theme/theme5.xml><?xml version="1.0" encoding="utf-8"?>
<a:theme xmlns:a="http://schemas.openxmlformats.org/drawingml/2006/main" name="2_Office-tema">
  <a:themeElements>
    <a:clrScheme name="PC färger">
      <a:dk1>
        <a:srgbClr val="000000"/>
      </a:dk1>
      <a:lt1>
        <a:srgbClr val="FFFFFF"/>
      </a:lt1>
      <a:dk2>
        <a:srgbClr val="3F3F3F"/>
      </a:dk2>
      <a:lt2>
        <a:srgbClr val="E9E9E9"/>
      </a:lt2>
      <a:accent1>
        <a:srgbClr val="E3005C"/>
      </a:accent1>
      <a:accent2>
        <a:srgbClr val="A02679"/>
      </a:accent2>
      <a:accent3>
        <a:srgbClr val="56AB8A"/>
      </a:accent3>
      <a:accent4>
        <a:srgbClr val="30BDC1"/>
      </a:accent4>
      <a:accent5>
        <a:srgbClr val="7CB736"/>
      </a:accent5>
      <a:accent6>
        <a:srgbClr val="F5B101"/>
      </a:accent6>
      <a:hlink>
        <a:srgbClr val="EA2C6A"/>
      </a:hlink>
      <a:folHlink>
        <a:srgbClr val="A0267A"/>
      </a:folHlink>
    </a:clrScheme>
    <a:fontScheme name="PowerCircle">
      <a:majorFont>
        <a:latin typeface="Century Gothic"/>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 Point Mall 2021" id="{C3BC94A3-227A-1648-8287-9E02092DE579}" vid="{04F92F2D-C1B3-2B44-8EFD-16BDA79C5C22}"/>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4DD4F61558C3CD41B61D3FAAA3B564D5" ma:contentTypeVersion="9" ma:contentTypeDescription="Skapa ett nytt dokument." ma:contentTypeScope="" ma:versionID="41d9013aca628f159a0e3e83181b8141">
  <xsd:schema xmlns:xsd="http://www.w3.org/2001/XMLSchema" xmlns:xs="http://www.w3.org/2001/XMLSchema" xmlns:p="http://schemas.microsoft.com/office/2006/metadata/properties" xmlns:ns2="be8b1e06-e8ad-48a4-bdca-cf6dd633aaba" xmlns:ns3="97161163-7173-4bf4-b52b-d9cfc0db4b7e" targetNamespace="http://schemas.microsoft.com/office/2006/metadata/properties" ma:root="true" ma:fieldsID="5d41a7daf6e54d7cdf0b91c42c1255d9" ns2:_="" ns3:_="">
    <xsd:import namespace="be8b1e06-e8ad-48a4-bdca-cf6dd633aaba"/>
    <xsd:import namespace="97161163-7173-4bf4-b52b-d9cfc0db4b7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8b1e06-e8ad-48a4-bdca-cf6dd633aa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7161163-7173-4bf4-b52b-d9cfc0db4b7e" elementFormDefault="qualified">
    <xsd:import namespace="http://schemas.microsoft.com/office/2006/documentManagement/types"/>
    <xsd:import namespace="http://schemas.microsoft.com/office/infopath/2007/PartnerControls"/>
    <xsd:element name="SharedWithUsers" ma:index="1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FD5991-5BD4-49A2-ACA5-F06BD39EB830}">
  <ds:schemaRefs>
    <ds:schemaRef ds:uri="http://purl.org/dc/terms/"/>
    <ds:schemaRef ds:uri="http://purl.org/dc/elements/1.1/"/>
    <ds:schemaRef ds:uri="http://www.w3.org/XML/1998/namespace"/>
    <ds:schemaRef ds:uri="97161163-7173-4bf4-b52b-d9cfc0db4b7e"/>
    <ds:schemaRef ds:uri="http://schemas.microsoft.com/office/2006/documentManagement/types"/>
    <ds:schemaRef ds:uri="be8b1e06-e8ad-48a4-bdca-cf6dd633aaba"/>
    <ds:schemaRef ds:uri="http://schemas.openxmlformats.org/package/2006/metadata/core-properties"/>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687B1A83-5952-44DF-A744-D31B6BAF8C5B}">
  <ds:schemaRefs>
    <ds:schemaRef ds:uri="97161163-7173-4bf4-b52b-d9cfc0db4b7e"/>
    <ds:schemaRef ds:uri="be8b1e06-e8ad-48a4-bdca-cf6dd633aab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88A12B4-E311-4AA2-A388-5BBA814299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Office-tema</Template>
  <TotalTime>4</TotalTime>
  <Words>5426</Words>
  <Application>Microsoft Office PowerPoint</Application>
  <PresentationFormat>Widescreen</PresentationFormat>
  <Paragraphs>574</Paragraphs>
  <Slides>41</Slides>
  <Notes>38</Notes>
  <HiddenSlides>3</HiddenSlides>
  <MMClips>0</MMClips>
  <ScaleCrop>false</ScaleCrop>
  <HeadingPairs>
    <vt:vector size="4" baseType="variant">
      <vt:variant>
        <vt:lpstr>Theme</vt:lpstr>
      </vt:variant>
      <vt:variant>
        <vt:i4>5</vt:i4>
      </vt:variant>
      <vt:variant>
        <vt:lpstr>Slide Titles</vt:lpstr>
      </vt:variant>
      <vt:variant>
        <vt:i4>41</vt:i4>
      </vt:variant>
    </vt:vector>
  </HeadingPairs>
  <TitlesOfParts>
    <vt:vector size="46" baseType="lpstr">
      <vt:lpstr>Office-tema</vt:lpstr>
      <vt:lpstr>UU-tema VIT</vt:lpstr>
      <vt:lpstr>Blank</vt:lpstr>
      <vt:lpstr>1_Office-tema</vt:lpstr>
      <vt:lpstr>2_Office-tema</vt:lpstr>
      <vt:lpstr>Presentation till partners</vt:lpstr>
      <vt:lpstr>PowerPoint Presentation</vt:lpstr>
      <vt:lpstr>Innehåll</vt:lpstr>
      <vt:lpstr>Hur går elektrifieringen?</vt:lpstr>
      <vt:lpstr>Hur snabbt kommer elektrifieringen gå?</vt:lpstr>
      <vt:lpstr>Elsystemet förändras i grunden</vt:lpstr>
      <vt:lpstr>Framtidens elsystem</vt:lpstr>
      <vt:lpstr>Hur klarar elnäten omställningen?</vt:lpstr>
      <vt:lpstr>PowerPoint Presentation</vt:lpstr>
      <vt:lpstr>Ett stort behov av digitalisering och AI i elsystemet</vt:lpstr>
      <vt:lpstr>Vad händer med elektrifierade fordon?</vt:lpstr>
      <vt:lpstr>Hur går utvecklingen &amp; vart står vi nu?</vt:lpstr>
      <vt:lpstr>Varannan bil kan vara en elbil 2030… eller?</vt:lpstr>
      <vt:lpstr>Hur ska alla elfordon laddas?</vt:lpstr>
      <vt:lpstr>PowerPoint Presentation</vt:lpstr>
      <vt:lpstr>Flexibilitet från kommersiella transporter</vt:lpstr>
      <vt:lpstr>PowerPoint Presentation</vt:lpstr>
      <vt:lpstr>PowerPoint Presentation</vt:lpstr>
      <vt:lpstr>PowerPoint Presentation</vt:lpstr>
      <vt:lpstr>V2G-bilar finns i hög utsträckning i Sverige idag</vt:lpstr>
      <vt:lpstr>Behovet av att accelerera omställningen  har aldrig varit större</vt:lpstr>
      <vt:lpstr>Vad händer i utvecklingen av flexibilitet?</vt:lpstr>
      <vt:lpstr>PowerPoint Presentation</vt:lpstr>
      <vt:lpstr>Hur mycket flexibilitet behövs i elsystemet år 2030?</vt:lpstr>
      <vt:lpstr>Den tekniska flexpotentialen är mycket stor</vt:lpstr>
      <vt:lpstr>Flexibilitetspotential från energilager</vt:lpstr>
      <vt:lpstr>Flexibilitetspotential från produktion</vt:lpstr>
      <vt:lpstr>Flexibilitetspotential från efterfrågan</vt:lpstr>
      <vt:lpstr>Vad kostar det att frigöra flexibiliteten?</vt:lpstr>
      <vt:lpstr>PowerPoint Presentation</vt:lpstr>
      <vt:lpstr>PowerPoint Presentation</vt:lpstr>
      <vt:lpstr>Huvudsakliga verktyg för nätägaren</vt:lpstr>
      <vt:lpstr>Lokala flexibilitetsmarknader</vt:lpstr>
      <vt:lpstr>Hur fungerar en lokal flexibilitetsmarknad?</vt:lpstr>
      <vt:lpstr>Vad kostar lokal flexibilitet i snitt?</vt:lpstr>
      <vt:lpstr>PowerPoint Presentation</vt:lpstr>
      <vt:lpstr>Hur har dessa hinder utvecklat sig senaste året?</vt:lpstr>
      <vt:lpstr>Mer flexibilitet genom aggregering</vt:lpstr>
      <vt:lpstr>Att leverera flexibilitet – är en process</vt:lpstr>
      <vt:lpstr>Flexibilitet skapar förutsättningar att hantera energiomställningen på ett resurseffektivt sätt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Framtidens elsystem</dc:title>
  <dc:creator>Johanna Lakso</dc:creator>
  <cp:lastModifiedBy>Johanna Lakso</cp:lastModifiedBy>
  <cp:revision>3</cp:revision>
  <dcterms:created xsi:type="dcterms:W3CDTF">2023-03-14T09:34:28Z</dcterms:created>
  <dcterms:modified xsi:type="dcterms:W3CDTF">2025-11-10T13:18:05Z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0x0101004DD4F61558C3CD41B61D3FAAA3B564D5</vt:lpwstr>
  </property>
  <property fmtid="{D5CDD505-2E9C-101B-9397-08002B2CF9AE}" pid="4" name="MSIP_Label_992116be-9afa-470e-a712-3b4747de7659_Enabled">
    <vt:lpwstr>true</vt:lpwstr>
  </property>
  <property fmtid="{D5CDD505-2E9C-101B-9397-08002B2CF9AE}" pid="5" name="MSIP_Label_992116be-9afa-470e-a712-3b4747de7659_SetDate">
    <vt:lpwstr>2025-09-29T13:48:05Z</vt:lpwstr>
  </property>
  <property fmtid="{D5CDD505-2E9C-101B-9397-08002B2CF9AE}" pid="6" name="MSIP_Label_992116be-9afa-470e-a712-3b4747de7659_Method">
    <vt:lpwstr>Privileged</vt:lpwstr>
  </property>
  <property fmtid="{D5CDD505-2E9C-101B-9397-08002B2CF9AE}" pid="7" name="MSIP_Label_992116be-9afa-470e-a712-3b4747de7659_Name">
    <vt:lpwstr>Öppen Utan märkning</vt:lpwstr>
  </property>
  <property fmtid="{D5CDD505-2E9C-101B-9397-08002B2CF9AE}" pid="8" name="MSIP_Label_992116be-9afa-470e-a712-3b4747de7659_SiteId">
    <vt:lpwstr>d81fa0ae-00b9-4262-9cf7-b941bdc1635d</vt:lpwstr>
  </property>
  <property fmtid="{D5CDD505-2E9C-101B-9397-08002B2CF9AE}" pid="9" name="MSIP_Label_992116be-9afa-470e-a712-3b4747de7659_ActionId">
    <vt:lpwstr>c362f912-b06b-4998-b612-77ea51f2d5aa</vt:lpwstr>
  </property>
  <property fmtid="{D5CDD505-2E9C-101B-9397-08002B2CF9AE}" pid="10" name="MSIP_Label_992116be-9afa-470e-a712-3b4747de7659_ContentBits">
    <vt:lpwstr>0</vt:lpwstr>
  </property>
  <property fmtid="{D5CDD505-2E9C-101B-9397-08002B2CF9AE}" pid="11" name="MSIP_Label_992116be-9afa-470e-a712-3b4747de7659_Tag">
    <vt:lpwstr>10, 0, 1, 1</vt:lpwstr>
  </property>
  <property fmtid="{D5CDD505-2E9C-101B-9397-08002B2CF9AE}" pid="12" name="MSIP_Label_592c2c66-02e6-4f71-bde6-fcf875a084be_Enabled">
    <vt:lpwstr>true</vt:lpwstr>
  </property>
  <property fmtid="{D5CDD505-2E9C-101B-9397-08002B2CF9AE}" pid="13" name="MSIP_Label_592c2c66-02e6-4f71-bde6-fcf875a084be_SetDate">
    <vt:lpwstr>2025-10-01T07:53:08Z</vt:lpwstr>
  </property>
  <property fmtid="{D5CDD505-2E9C-101B-9397-08002B2CF9AE}" pid="14" name="ClassificationContentMarkingHeaderLocations">
    <vt:lpwstr>Office-tema:11\UU-tema VIT:9\Blank:3\Presentation:9</vt:lpwstr>
  </property>
  <property fmtid="{D5CDD505-2E9C-101B-9397-08002B2CF9AE}" pid="15" name="MSIP_Label_592c2c66-02e6-4f71-bde6-fcf875a084be_Tag">
    <vt:lpwstr>10, 3, 0, 1</vt:lpwstr>
  </property>
  <property fmtid="{D5CDD505-2E9C-101B-9397-08002B2CF9AE}" pid="16" name="ClassificationContentMarkingHeaderText">
    <vt:lpwstr>INTERNAL USE ONLY</vt:lpwstr>
  </property>
  <property fmtid="{D5CDD505-2E9C-101B-9397-08002B2CF9AE}" pid="17" name="MSIP_Label_592c2c66-02e6-4f71-bde6-fcf875a084be_Name">
    <vt:lpwstr>Internal</vt:lpwstr>
  </property>
  <property fmtid="{D5CDD505-2E9C-101B-9397-08002B2CF9AE}" pid="18" name="MSIP_Label_592c2c66-02e6-4f71-bde6-fcf875a084be_ContentBits">
    <vt:lpwstr>1</vt:lpwstr>
  </property>
  <property fmtid="{D5CDD505-2E9C-101B-9397-08002B2CF9AE}" pid="19" name="MSIP_Label_592c2c66-02e6-4f71-bde6-fcf875a084be_ActionId">
    <vt:lpwstr>65e305b7-38c5-4093-b362-0906476a9dd4</vt:lpwstr>
  </property>
  <property fmtid="{D5CDD505-2E9C-101B-9397-08002B2CF9AE}" pid="20" name="MSIP_Label_592c2c66-02e6-4f71-bde6-fcf875a084be_SiteId">
    <vt:lpwstr>591e6720-e185-4a68-a740-3eba90707808</vt:lpwstr>
  </property>
  <property fmtid="{D5CDD505-2E9C-101B-9397-08002B2CF9AE}" pid="21" name="MSIP_Label_592c2c66-02e6-4f71-bde6-fcf875a084be_Method">
    <vt:lpwstr>Standard</vt:lpwstr>
  </property>
</Properties>
</file>